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0.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1.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 id="2147483714" r:id="rId5"/>
    <p:sldMasterId id="2147483698" r:id="rId6"/>
    <p:sldMasterId id="2147483699" r:id="rId7"/>
    <p:sldMasterId id="2147483701" r:id="rId8"/>
    <p:sldMasterId id="2147483703" r:id="rId9"/>
    <p:sldMasterId id="2147483662" r:id="rId10"/>
    <p:sldMasterId id="2147483680" r:id="rId11"/>
    <p:sldMasterId id="2147483723" r:id="rId12"/>
    <p:sldMasterId id="2147483745" r:id="rId13"/>
    <p:sldMasterId id="2147483757" r:id="rId14"/>
    <p:sldMasterId id="2147483763" r:id="rId15"/>
  </p:sldMasterIdLst>
  <p:notesMasterIdLst>
    <p:notesMasterId r:id="rId35"/>
  </p:notesMasterIdLst>
  <p:handoutMasterIdLst>
    <p:handoutMasterId r:id="rId36"/>
  </p:handoutMasterIdLst>
  <p:sldIdLst>
    <p:sldId id="320" r:id="rId16"/>
    <p:sldId id="322" r:id="rId17"/>
    <p:sldId id="323" r:id="rId18"/>
    <p:sldId id="324" r:id="rId19"/>
    <p:sldId id="346" r:id="rId20"/>
    <p:sldId id="347" r:id="rId21"/>
    <p:sldId id="348" r:id="rId22"/>
    <p:sldId id="341" r:id="rId23"/>
    <p:sldId id="342" r:id="rId24"/>
    <p:sldId id="343" r:id="rId25"/>
    <p:sldId id="352" r:id="rId26"/>
    <p:sldId id="353" r:id="rId27"/>
    <p:sldId id="344" r:id="rId28"/>
    <p:sldId id="350" r:id="rId29"/>
    <p:sldId id="345" r:id="rId30"/>
    <p:sldId id="349" r:id="rId31"/>
    <p:sldId id="351" r:id="rId32"/>
    <p:sldId id="336" r:id="rId33"/>
    <p:sldId id="321" r:id="rId34"/>
  </p:sldIdLst>
  <p:sldSz cx="12192000" cy="6858000"/>
  <p:notesSz cx="9144000" cy="6858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65F689-84AF-624C-B0C1-B996AC991594}">
          <p14:sldIdLst/>
        </p14:section>
        <p14:section name="Presentation" id="{9D6263E0-442F-4E47-AD43-C1F50420C395}">
          <p14:sldIdLst>
            <p14:sldId id="320"/>
            <p14:sldId id="322"/>
            <p14:sldId id="323"/>
            <p14:sldId id="324"/>
            <p14:sldId id="346"/>
            <p14:sldId id="347"/>
            <p14:sldId id="348"/>
            <p14:sldId id="341"/>
            <p14:sldId id="342"/>
            <p14:sldId id="343"/>
            <p14:sldId id="352"/>
            <p14:sldId id="353"/>
            <p14:sldId id="344"/>
            <p14:sldId id="350"/>
            <p14:sldId id="345"/>
            <p14:sldId id="349"/>
            <p14:sldId id="351"/>
            <p14:sldId id="336"/>
            <p14:sldId id="321"/>
          </p14:sldIdLst>
        </p14:section>
        <p14:section name="Start slides" id="{D8C059B7-040D-4740-85A4-682D8AD2B0F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2A093C"/>
    <a:srgbClr val="006FAE"/>
    <a:srgbClr val="09B3DE"/>
    <a:srgbClr val="FF6227"/>
    <a:srgbClr val="FFC000"/>
    <a:srgbClr val="95E616"/>
    <a:srgbClr val="2B0A3D"/>
    <a:srgbClr val="FF6327"/>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36"/>
    <p:restoredTop sz="77397"/>
  </p:normalViewPr>
  <p:slideViewPr>
    <p:cSldViewPr snapToGrid="0">
      <p:cViewPr varScale="1">
        <p:scale>
          <a:sx n="82" d="100"/>
          <a:sy n="82" d="100"/>
        </p:scale>
        <p:origin x="1236" y="9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5248" y="290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95343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2EB4349-F226-F940-82A8-36093ACDCDBE}" type="datetimeFigureOut">
              <a:rPr lang="en-NL" smtClean="0"/>
              <a:t>08/08/2022</a:t>
            </a:fld>
            <a:endParaRPr lang="en-NL"/>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A9ED996-A661-344A-B6CE-EA9419E4C077}" type="slidenum">
              <a:rPr lang="en-NL" smtClean="0"/>
              <a:t>‹#›</a:t>
            </a:fld>
            <a:endParaRPr lang="en-NL"/>
          </a:p>
        </p:txBody>
      </p:sp>
    </p:spTree>
    <p:extLst>
      <p:ext uri="{BB962C8B-B14F-4D97-AF65-F5344CB8AC3E}">
        <p14:creationId xmlns:p14="http://schemas.microsoft.com/office/powerpoint/2010/main" val="4268375099"/>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322145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229813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2435372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1593276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3218102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3723061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2822950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393779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1078976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34625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121249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1265830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2127813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2718101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607216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1 weekend (Parijs) bijhouden waar ik techniek tegen kwam.</a:t>
            </a:r>
            <a:br>
              <a:rPr lang="en-NL" dirty="0"/>
            </a:br>
            <a:endParaRPr lang="en-NL" dirty="0"/>
          </a:p>
          <a:p>
            <a:pPr marL="171450" indent="-171450">
              <a:buFontTx/>
              <a:buChar char="-"/>
            </a:pPr>
            <a:r>
              <a:rPr lang="en-NL" dirty="0"/>
              <a:t>Opstaan (wekker)</a:t>
            </a:r>
          </a:p>
          <a:p>
            <a:pPr marL="171450" indent="-171450">
              <a:buFontTx/>
              <a:buChar char="-"/>
            </a:pPr>
            <a:r>
              <a:rPr lang="en-NL" dirty="0"/>
              <a:t>Lampen aanzetten (Philips Hue)</a:t>
            </a:r>
          </a:p>
          <a:p>
            <a:pPr marL="171450" indent="-171450">
              <a:buFontTx/>
              <a:buChar char="-"/>
            </a:pPr>
            <a:r>
              <a:rPr lang="en-NL" dirty="0"/>
              <a:t>Tandenborstel electrisch</a:t>
            </a:r>
          </a:p>
          <a:p>
            <a:pPr marL="171450" indent="-171450">
              <a:buFontTx/>
              <a:buChar char="-"/>
            </a:pPr>
            <a:r>
              <a:rPr lang="en-NL" dirty="0"/>
              <a:t>Koelkast op WIFI</a:t>
            </a:r>
          </a:p>
          <a:p>
            <a:pPr marL="171450" indent="-171450">
              <a:buFontTx/>
              <a:buChar char="-"/>
            </a:pPr>
            <a:r>
              <a:rPr lang="en-NL" dirty="0"/>
              <a:t>Keek op telefoon voor de tijd</a:t>
            </a:r>
          </a:p>
          <a:p>
            <a:pPr marL="171450" indent="-171450">
              <a:buFontTx/>
              <a:buChar char="-"/>
            </a:pPr>
            <a:r>
              <a:rPr lang="en-NL" dirty="0"/>
              <a:t>In de auto navigatie</a:t>
            </a:r>
          </a:p>
          <a:p>
            <a:pPr marL="171450" indent="-171450">
              <a:buFontTx/>
              <a:buChar char="-"/>
            </a:pPr>
            <a:endParaRPr lang="en-NL" dirty="0"/>
          </a:p>
          <a:p>
            <a:r>
              <a:rPr lang="en-NL" dirty="0"/>
              <a:t>Toen bedacht ik dat ik eigenlijk al best veel had. Niet echt om een presenatie mee te vullen… </a:t>
            </a:r>
            <a:br>
              <a:rPr lang="en-NL" dirty="0"/>
            </a:br>
            <a:r>
              <a:rPr lang="en-NL" dirty="0"/>
              <a:t>Ik ben mijzelf ook niet meer bewust dat er constant technology bij komt kijken! Toch waren er een aantal zaken in het weekend waardoor ik er wel bewust van werd!</a:t>
            </a:r>
          </a:p>
          <a:p>
            <a:endParaRPr lang="en-NL" dirty="0"/>
          </a:p>
          <a:p>
            <a:r>
              <a:rPr lang="en-NL" dirty="0"/>
              <a:t>Bijvoorbeeld; in Disney de map op je telefoon.</a:t>
            </a:r>
          </a:p>
        </p:txBody>
      </p:sp>
      <p:sp>
        <p:nvSpPr>
          <p:cNvPr id="4" name="Footer Placeholder 3"/>
          <p:cNvSpPr>
            <a:spLocks noGrp="1"/>
          </p:cNvSpPr>
          <p:nvPr>
            <p:ph type="ftr" sz="quarter" idx="4"/>
          </p:nvPr>
        </p:nvSpPr>
        <p:spPr/>
        <p:txBody>
          <a:bodyPr/>
          <a:lstStyle/>
          <a:p>
            <a:endParaRPr lang="en-NL"/>
          </a:p>
        </p:txBody>
      </p:sp>
    </p:spTree>
    <p:extLst>
      <p:ext uri="{BB962C8B-B14F-4D97-AF65-F5344CB8AC3E}">
        <p14:creationId xmlns:p14="http://schemas.microsoft.com/office/powerpoint/2010/main" val="2296200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gif"/><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gif"/><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Master" Target="../slideMasters/slideMaster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Master" Target="../slideMasters/slideMaster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Master" Target="../slideMasters/slideMaster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Master" Target="../slideMasters/slideMaster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jpeg"/><Relationship Id="rId7"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8.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6.gi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oleObject" Target="../embeddings/oleObject1.bin"/></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3.png"/><Relationship Id="rId3" Type="http://schemas.openxmlformats.org/officeDocument/2006/relationships/hyperlink" Target="http://www.capgemini.com/about/how-we-work/rightshorer" TargetMode="External"/><Relationship Id="rId7" Type="http://schemas.openxmlformats.org/officeDocument/2006/relationships/image" Target="../media/image31.png"/><Relationship Id="rId12" Type="http://schemas.openxmlformats.org/officeDocument/2006/relationships/hyperlink" Target="http://www.youtube.com/capgeminimedia" TargetMode="External"/><Relationship Id="rId2" Type="http://schemas.openxmlformats.org/officeDocument/2006/relationships/image" Target="../media/image20.emf"/><Relationship Id="rId1" Type="http://schemas.openxmlformats.org/officeDocument/2006/relationships/slideMaster" Target="../slideMasters/slideMaster12.xml"/><Relationship Id="rId6" Type="http://schemas.openxmlformats.org/officeDocument/2006/relationships/hyperlink" Target="http://www.linkedin.com/company/capgemini" TargetMode="External"/><Relationship Id="rId11" Type="http://schemas.microsoft.com/office/2007/relationships/hdphoto" Target="../media/hdphoto3.wdp"/><Relationship Id="rId5" Type="http://schemas.openxmlformats.org/officeDocument/2006/relationships/hyperlink" Target="https://www.sogeti.com/" TargetMode="External"/><Relationship Id="rId10" Type="http://schemas.openxmlformats.org/officeDocument/2006/relationships/image" Target="../media/image32.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4.wdp"/></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20.emf"/><Relationship Id="rId1" Type="http://schemas.openxmlformats.org/officeDocument/2006/relationships/slideMaster" Target="../slideMasters/slideMaster12.xml"/><Relationship Id="rId6" Type="http://schemas.openxmlformats.org/officeDocument/2006/relationships/image" Target="../media/image35.png"/><Relationship Id="rId5" Type="http://schemas.openxmlformats.org/officeDocument/2006/relationships/hyperlink" Target="https://twitter.com/sogeti" TargetMode="External"/><Relationship Id="rId4"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20.emf"/><Relationship Id="rId1" Type="http://schemas.openxmlformats.org/officeDocument/2006/relationships/slideMaster" Target="../slideMasters/slideMaster12.xml"/><Relationship Id="rId6" Type="http://schemas.openxmlformats.org/officeDocument/2006/relationships/image" Target="../media/image35.png"/><Relationship Id="rId5" Type="http://schemas.openxmlformats.org/officeDocument/2006/relationships/hyperlink" Target="https://twitter.com/sogeti" TargetMode="External"/><Relationship Id="rId4" Type="http://schemas.openxmlformats.org/officeDocument/2006/relationships/image" Target="../media/image3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935768-F20A-CB45-8302-742C34C7B0CE}"/>
              </a:ext>
            </a:extLst>
          </p:cNvPr>
          <p:cNvSpPr/>
          <p:nvPr userDrawn="1"/>
        </p:nvSpPr>
        <p:spPr>
          <a:xfrm>
            <a:off x="347870" y="139148"/>
            <a:ext cx="5377069" cy="1669774"/>
          </a:xfrm>
          <a:prstGeom prst="rect">
            <a:avLst/>
          </a:prstGeom>
          <a:solidFill>
            <a:srgbClr val="006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6" name="Group 15">
            <a:extLst>
              <a:ext uri="{FF2B5EF4-FFF2-40B4-BE49-F238E27FC236}">
                <a16:creationId xmlns:a16="http://schemas.microsoft.com/office/drawing/2014/main" id="{DF6D9FD3-0472-4E4C-8803-36D79F0F6681}"/>
              </a:ext>
            </a:extLst>
          </p:cNvPr>
          <p:cNvGrpSpPr/>
          <p:nvPr userDrawn="1"/>
        </p:nvGrpSpPr>
        <p:grpSpPr>
          <a:xfrm>
            <a:off x="7090157" y="664620"/>
            <a:ext cx="4862987" cy="4656964"/>
            <a:chOff x="7090157" y="664620"/>
            <a:chExt cx="4862987" cy="4656964"/>
          </a:xfrm>
        </p:grpSpPr>
        <p:pic>
          <p:nvPicPr>
            <p:cNvPr id="17" name="Picture 16" descr="Logo&#10;&#10;Description automatically generated">
              <a:extLst>
                <a:ext uri="{FF2B5EF4-FFF2-40B4-BE49-F238E27FC236}">
                  <a16:creationId xmlns:a16="http://schemas.microsoft.com/office/drawing/2014/main" id="{ACD1BD75-FCBD-124B-ABEA-7E288C7BB465}"/>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18" name="Picture 17">
              <a:extLst>
                <a:ext uri="{FF2B5EF4-FFF2-40B4-BE49-F238E27FC236}">
                  <a16:creationId xmlns:a16="http://schemas.microsoft.com/office/drawing/2014/main" id="{EA7303EA-82F0-FE42-BCA1-5149453A1ACF}"/>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19" name="TextBox 18">
              <a:extLst>
                <a:ext uri="{FF2B5EF4-FFF2-40B4-BE49-F238E27FC236}">
                  <a16:creationId xmlns:a16="http://schemas.microsoft.com/office/drawing/2014/main" id="{BF20A0F3-AAB4-704A-A312-E0C1F7F035E2}"/>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4" name="Rectangle 3">
            <a:extLst>
              <a:ext uri="{FF2B5EF4-FFF2-40B4-BE49-F238E27FC236}">
                <a16:creationId xmlns:a16="http://schemas.microsoft.com/office/drawing/2014/main" id="{D750A6FF-63F4-D74A-8DAC-59597960BB1D}"/>
              </a:ext>
            </a:extLst>
          </p:cNvPr>
          <p:cNvSpPr/>
          <p:nvPr userDrawn="1"/>
        </p:nvSpPr>
        <p:spPr>
          <a:xfrm>
            <a:off x="238856" y="5318852"/>
            <a:ext cx="5347252" cy="98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3ADC1AF6-EB51-CB42-941B-504E6214498B}"/>
              </a:ext>
            </a:extLst>
          </p:cNvPr>
          <p:cNvSpPr/>
          <p:nvPr userDrawn="1"/>
        </p:nvSpPr>
        <p:spPr>
          <a:xfrm>
            <a:off x="1043143" y="546654"/>
            <a:ext cx="3877985" cy="1569660"/>
          </a:xfrm>
          <a:prstGeom prst="rect">
            <a:avLst/>
          </a:prstGeom>
        </p:spPr>
        <p:txBody>
          <a:bodyPr wrap="none">
            <a:spAutoFit/>
          </a:bodyPr>
          <a:lstStyle/>
          <a:p>
            <a:r>
              <a:rPr lang="en-NL" sz="9600" b="1" dirty="0">
                <a:solidFill>
                  <a:schemeClr val="bg1"/>
                </a:solidFill>
                <a:latin typeface="Ubuntu Mono" panose="020B0509030602030204" pitchFamily="49" charset="0"/>
              </a:rPr>
              <a:t>Sogeti</a:t>
            </a:r>
          </a:p>
        </p:txBody>
      </p:sp>
      <p:sp>
        <p:nvSpPr>
          <p:cNvPr id="6" name="Rectangle 5">
            <a:extLst>
              <a:ext uri="{FF2B5EF4-FFF2-40B4-BE49-F238E27FC236}">
                <a16:creationId xmlns:a16="http://schemas.microsoft.com/office/drawing/2014/main" id="{223A7232-5807-C84E-B0D5-EB4215C22EAE}"/>
              </a:ext>
            </a:extLst>
          </p:cNvPr>
          <p:cNvSpPr/>
          <p:nvPr userDrawn="1"/>
        </p:nvSpPr>
        <p:spPr>
          <a:xfrm>
            <a:off x="1038918" y="1725366"/>
            <a:ext cx="6096000" cy="1569660"/>
          </a:xfrm>
          <a:prstGeom prst="rect">
            <a:avLst/>
          </a:prstGeom>
        </p:spPr>
        <p:txBody>
          <a:bodyPr>
            <a:spAutoFit/>
          </a:bodyPr>
          <a:lstStyle/>
          <a:p>
            <a:r>
              <a:rPr lang="en-NL" sz="9600" b="1">
                <a:solidFill>
                  <a:srgbClr val="2B0A3D"/>
                </a:solidFill>
                <a:latin typeface="Ubuntu Mono" panose="020B0509030602030204" pitchFamily="49" charset="0"/>
              </a:rPr>
              <a:t>Java</a:t>
            </a:r>
            <a:endParaRPr lang="en-NL" sz="9600">
              <a:solidFill>
                <a:srgbClr val="2B0A3D"/>
              </a:solidFill>
            </a:endParaRPr>
          </a:p>
        </p:txBody>
      </p:sp>
      <p:sp>
        <p:nvSpPr>
          <p:cNvPr id="36" name="Rectangle 35">
            <a:extLst>
              <a:ext uri="{FF2B5EF4-FFF2-40B4-BE49-F238E27FC236}">
                <a16:creationId xmlns:a16="http://schemas.microsoft.com/office/drawing/2014/main" id="{9FE29F86-B3B3-BA49-B131-1FD5B5028CD4}"/>
              </a:ext>
            </a:extLst>
          </p:cNvPr>
          <p:cNvSpPr/>
          <p:nvPr userDrawn="1"/>
        </p:nvSpPr>
        <p:spPr>
          <a:xfrm>
            <a:off x="1038918" y="2804689"/>
            <a:ext cx="6096000" cy="1569660"/>
          </a:xfrm>
          <a:prstGeom prst="rect">
            <a:avLst/>
          </a:prstGeom>
        </p:spPr>
        <p:txBody>
          <a:bodyPr>
            <a:spAutoFit/>
          </a:bodyPr>
          <a:lstStyle/>
          <a:p>
            <a:r>
              <a:rPr lang="en-NL" sz="9600" b="1" dirty="0">
                <a:solidFill>
                  <a:schemeClr val="bg1"/>
                </a:solidFill>
                <a:latin typeface="Ubuntu Mono" panose="020B0509030602030204" pitchFamily="49" charset="0"/>
              </a:rPr>
              <a:t>Friday</a:t>
            </a:r>
            <a:endParaRPr lang="en-NL" sz="9600" dirty="0"/>
          </a:p>
        </p:txBody>
      </p:sp>
    </p:spTree>
    <p:extLst>
      <p:ext uri="{BB962C8B-B14F-4D97-AF65-F5344CB8AC3E}">
        <p14:creationId xmlns:p14="http://schemas.microsoft.com/office/powerpoint/2010/main" val="75004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peaker">
    <p:spTree>
      <p:nvGrpSpPr>
        <p:cNvPr id="1" name=""/>
        <p:cNvGrpSpPr/>
        <p:nvPr/>
      </p:nvGrpSpPr>
      <p:grpSpPr>
        <a:xfrm>
          <a:off x="0" y="0"/>
          <a:ext cx="0" cy="0"/>
          <a:chOff x="0" y="0"/>
          <a:chExt cx="0" cy="0"/>
        </a:xfrm>
      </p:grpSpPr>
      <p:sp>
        <p:nvSpPr>
          <p:cNvPr id="40" name="Freeform 17">
            <a:extLst>
              <a:ext uri="{FF2B5EF4-FFF2-40B4-BE49-F238E27FC236}">
                <a16:creationId xmlns:a16="http://schemas.microsoft.com/office/drawing/2014/main" id="{86CE5FA3-44B4-5945-AD14-B0BA4271E4CC}"/>
              </a:ext>
            </a:extLst>
          </p:cNvPr>
          <p:cNvSpPr>
            <a:spLocks noChangeAspect="1"/>
          </p:cNvSpPr>
          <p:nvPr userDrawn="1"/>
        </p:nvSpPr>
        <p:spPr bwMode="auto">
          <a:xfrm rot="10800000" flipV="1">
            <a:off x="64295" y="1940359"/>
            <a:ext cx="2726865" cy="3365759"/>
          </a:xfrm>
          <a:custGeom>
            <a:avLst/>
            <a:gdLst>
              <a:gd name="T0" fmla="*/ 696 w 1229"/>
              <a:gd name="T1" fmla="*/ 10 h 1472"/>
              <a:gd name="T2" fmla="*/ 1229 w 1229"/>
              <a:gd name="T3" fmla="*/ 55 h 1472"/>
              <a:gd name="T4" fmla="*/ 1229 w 1229"/>
              <a:gd name="T5" fmla="*/ 1472 h 1472"/>
              <a:gd name="T6" fmla="*/ 323 w 1229"/>
              <a:gd name="T7" fmla="*/ 1472 h 1472"/>
              <a:gd name="T8" fmla="*/ 229 w 1229"/>
              <a:gd name="T9" fmla="*/ 1332 h 1472"/>
              <a:gd name="T10" fmla="*/ 696 w 1229"/>
              <a:gd name="T11" fmla="*/ 10 h 1472"/>
            </a:gdLst>
            <a:ahLst/>
            <a:cxnLst>
              <a:cxn ang="0">
                <a:pos x="T0" y="T1"/>
              </a:cxn>
              <a:cxn ang="0">
                <a:pos x="T2" y="T3"/>
              </a:cxn>
              <a:cxn ang="0">
                <a:pos x="T4" y="T5"/>
              </a:cxn>
              <a:cxn ang="0">
                <a:pos x="T6" y="T7"/>
              </a:cxn>
              <a:cxn ang="0">
                <a:pos x="T8" y="T9"/>
              </a:cxn>
              <a:cxn ang="0">
                <a:pos x="T10" y="T11"/>
              </a:cxn>
            </a:cxnLst>
            <a:rect l="0" t="0" r="r" b="b"/>
            <a:pathLst>
              <a:path w="1229" h="1472">
                <a:moveTo>
                  <a:pt x="696" y="10"/>
                </a:moveTo>
                <a:cubicBezTo>
                  <a:pt x="880" y="0"/>
                  <a:pt x="1062" y="13"/>
                  <a:pt x="1229" y="55"/>
                </a:cubicBezTo>
                <a:cubicBezTo>
                  <a:pt x="1229" y="1472"/>
                  <a:pt x="1229" y="1472"/>
                  <a:pt x="1229" y="1472"/>
                </a:cubicBezTo>
                <a:cubicBezTo>
                  <a:pt x="323" y="1472"/>
                  <a:pt x="323" y="1472"/>
                  <a:pt x="323" y="1472"/>
                </a:cubicBezTo>
                <a:cubicBezTo>
                  <a:pt x="286" y="1432"/>
                  <a:pt x="254" y="1386"/>
                  <a:pt x="229" y="1332"/>
                </a:cubicBezTo>
                <a:cubicBezTo>
                  <a:pt x="0" y="833"/>
                  <a:pt x="607" y="340"/>
                  <a:pt x="696" y="10"/>
                </a:cubicBezTo>
              </a:path>
            </a:pathLst>
          </a:custGeom>
          <a:solidFill>
            <a:srgbClr val="09B3DE"/>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Text Placeholder 26">
            <a:extLst>
              <a:ext uri="{FF2B5EF4-FFF2-40B4-BE49-F238E27FC236}">
                <a16:creationId xmlns:a16="http://schemas.microsoft.com/office/drawing/2014/main" id="{07562600-EDEF-2F4B-B262-C970D6E6C3B0}"/>
              </a:ext>
            </a:extLst>
          </p:cNvPr>
          <p:cNvSpPr>
            <a:spLocks noGrp="1"/>
          </p:cNvSpPr>
          <p:nvPr>
            <p:ph type="body" sz="quarter" idx="10" hasCustomPrompt="1"/>
          </p:nvPr>
        </p:nvSpPr>
        <p:spPr>
          <a:xfrm>
            <a:off x="2377677" y="2257101"/>
            <a:ext cx="4827753" cy="319280"/>
          </a:xfrm>
          <a:prstGeom prst="rect">
            <a:avLst/>
          </a:prstGeom>
        </p:spPr>
        <p:txBody>
          <a:bodyPr/>
          <a:lstStyle>
            <a:lvl1pPr marL="0" indent="0">
              <a:buNone/>
              <a:defRPr sz="2000" b="1">
                <a:solidFill>
                  <a:srgbClr val="09B3DE"/>
                </a:solidFill>
                <a:latin typeface="Ubuntu Mono" panose="020B0509030602030204" pitchFamily="49" charset="0"/>
              </a:defRPr>
            </a:lvl1pPr>
          </a:lstStyle>
          <a:p>
            <a:pPr lvl="0"/>
            <a:r>
              <a:rPr lang="en-NL"/>
              <a:t>Name speaker</a:t>
            </a:r>
          </a:p>
        </p:txBody>
      </p:sp>
      <p:sp>
        <p:nvSpPr>
          <p:cNvPr id="32" name="Picture Placeholder 31">
            <a:extLst>
              <a:ext uri="{FF2B5EF4-FFF2-40B4-BE49-F238E27FC236}">
                <a16:creationId xmlns:a16="http://schemas.microsoft.com/office/drawing/2014/main" id="{50463529-CFCB-124A-BFF0-5495A9160B21}"/>
              </a:ext>
            </a:extLst>
          </p:cNvPr>
          <p:cNvSpPr>
            <a:spLocks noGrp="1"/>
          </p:cNvSpPr>
          <p:nvPr>
            <p:ph type="pic" sz="quarter" idx="12" hasCustomPrompt="1"/>
          </p:nvPr>
        </p:nvSpPr>
        <p:spPr>
          <a:xfrm>
            <a:off x="509848" y="2243042"/>
            <a:ext cx="1552148" cy="1528118"/>
          </a:xfrm>
          <a:prstGeom prst="rect">
            <a:avLst/>
          </a:prstGeom>
        </p:spPr>
        <p:txBody>
          <a:bodyPr/>
          <a:lstStyle>
            <a:lvl1pPr marL="0" indent="0">
              <a:buNone/>
              <a:defRPr sz="2000">
                <a:solidFill>
                  <a:schemeClr val="bg1"/>
                </a:solidFill>
              </a:defRPr>
            </a:lvl1pPr>
          </a:lstStyle>
          <a:p>
            <a:r>
              <a:rPr lang="en-NL"/>
              <a:t>Speaker</a:t>
            </a:r>
          </a:p>
        </p:txBody>
      </p:sp>
      <p:sp>
        <p:nvSpPr>
          <p:cNvPr id="21" name="Text Placeholder 6">
            <a:extLst>
              <a:ext uri="{FF2B5EF4-FFF2-40B4-BE49-F238E27FC236}">
                <a16:creationId xmlns:a16="http://schemas.microsoft.com/office/drawing/2014/main" id="{0C165C1A-75E6-644F-AD1C-C43A68F9FA45}"/>
              </a:ext>
            </a:extLst>
          </p:cNvPr>
          <p:cNvSpPr>
            <a:spLocks noGrp="1"/>
          </p:cNvSpPr>
          <p:nvPr>
            <p:ph type="body" sz="quarter" idx="23" hasCustomPrompt="1"/>
          </p:nvPr>
        </p:nvSpPr>
        <p:spPr>
          <a:xfrm>
            <a:off x="2377677" y="2566519"/>
            <a:ext cx="4827753" cy="1204642"/>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p>
          <a:p>
            <a:pPr lvl="0"/>
            <a:br>
              <a:rPr lang="en-NL"/>
            </a:br>
            <a:r>
              <a:rPr lang="en-NL"/>
              <a:t>Contact information speaker</a:t>
            </a:r>
          </a:p>
        </p:txBody>
      </p:sp>
      <p:grpSp>
        <p:nvGrpSpPr>
          <p:cNvPr id="23" name="Group 22">
            <a:extLst>
              <a:ext uri="{FF2B5EF4-FFF2-40B4-BE49-F238E27FC236}">
                <a16:creationId xmlns:a16="http://schemas.microsoft.com/office/drawing/2014/main" id="{294E6035-DCC5-6745-ABE8-EF12C39D6149}"/>
              </a:ext>
            </a:extLst>
          </p:cNvPr>
          <p:cNvGrpSpPr/>
          <p:nvPr userDrawn="1"/>
        </p:nvGrpSpPr>
        <p:grpSpPr>
          <a:xfrm>
            <a:off x="7090157" y="664620"/>
            <a:ext cx="4862987" cy="4656964"/>
            <a:chOff x="7090157" y="664620"/>
            <a:chExt cx="4862987" cy="4656964"/>
          </a:xfrm>
        </p:grpSpPr>
        <p:pic>
          <p:nvPicPr>
            <p:cNvPr id="24" name="Picture 23" descr="Logo&#10;&#10;Description automatically generated">
              <a:extLst>
                <a:ext uri="{FF2B5EF4-FFF2-40B4-BE49-F238E27FC236}">
                  <a16:creationId xmlns:a16="http://schemas.microsoft.com/office/drawing/2014/main" id="{D6F1C1C2-6FE9-6D42-9E43-A7076930E594}"/>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29" name="Picture 28">
              <a:extLst>
                <a:ext uri="{FF2B5EF4-FFF2-40B4-BE49-F238E27FC236}">
                  <a16:creationId xmlns:a16="http://schemas.microsoft.com/office/drawing/2014/main" id="{D1DAAA19-B2EF-D74B-9C9B-F5A645025EAC}"/>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31" name="TextBox 30">
              <a:extLst>
                <a:ext uri="{FF2B5EF4-FFF2-40B4-BE49-F238E27FC236}">
                  <a16:creationId xmlns:a16="http://schemas.microsoft.com/office/drawing/2014/main" id="{7D02AD81-3276-DB49-9A9D-7CDADB224F16}"/>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17" name="Picture Placeholder 10">
            <a:extLst>
              <a:ext uri="{FF2B5EF4-FFF2-40B4-BE49-F238E27FC236}">
                <a16:creationId xmlns:a16="http://schemas.microsoft.com/office/drawing/2014/main" id="{C6F617D3-FD0A-3445-9022-706756946161}"/>
              </a:ext>
            </a:extLst>
          </p:cNvPr>
          <p:cNvSpPr>
            <a:spLocks noGrp="1"/>
          </p:cNvSpPr>
          <p:nvPr>
            <p:ph type="pic" sz="quarter" idx="24"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18" name="Picture Placeholder 10">
            <a:extLst>
              <a:ext uri="{FF2B5EF4-FFF2-40B4-BE49-F238E27FC236}">
                <a16:creationId xmlns:a16="http://schemas.microsoft.com/office/drawing/2014/main" id="{53697952-70B5-AF4A-929F-3AC72FD1F47C}"/>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19" name="Picture Placeholder 10">
            <a:extLst>
              <a:ext uri="{FF2B5EF4-FFF2-40B4-BE49-F238E27FC236}">
                <a16:creationId xmlns:a16="http://schemas.microsoft.com/office/drawing/2014/main" id="{17948E14-FD01-AE4E-B07A-73FB5DFCC102}"/>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0" name="Picture Placeholder 10">
            <a:extLst>
              <a:ext uri="{FF2B5EF4-FFF2-40B4-BE49-F238E27FC236}">
                <a16:creationId xmlns:a16="http://schemas.microsoft.com/office/drawing/2014/main" id="{66D7D8F6-CEC5-0C40-BA2E-6ED2FCDF2FC8}"/>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2" name="Picture Placeholder 10">
            <a:extLst>
              <a:ext uri="{FF2B5EF4-FFF2-40B4-BE49-F238E27FC236}">
                <a16:creationId xmlns:a16="http://schemas.microsoft.com/office/drawing/2014/main" id="{168EB85D-3225-0349-A991-6FD76FC664C8}"/>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5" name="Picture Placeholder 10">
            <a:extLst>
              <a:ext uri="{FF2B5EF4-FFF2-40B4-BE49-F238E27FC236}">
                <a16:creationId xmlns:a16="http://schemas.microsoft.com/office/drawing/2014/main" id="{892A8EB4-14C3-834B-927A-8E329970C879}"/>
              </a:ext>
            </a:extLst>
          </p:cNvPr>
          <p:cNvSpPr>
            <a:spLocks noGrp="1"/>
          </p:cNvSpPr>
          <p:nvPr>
            <p:ph type="pic" sz="quarter" idx="25"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72453E33-C88E-F047-8C43-30B3FD019530}"/>
              </a:ext>
            </a:extLst>
          </p:cNvPr>
          <p:cNvSpPr>
            <a:spLocks noGrp="1"/>
          </p:cNvSpPr>
          <p:nvPr>
            <p:ph type="pic" sz="quarter" idx="26"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8" name="Picture Placeholder 10">
            <a:extLst>
              <a:ext uri="{FF2B5EF4-FFF2-40B4-BE49-F238E27FC236}">
                <a16:creationId xmlns:a16="http://schemas.microsoft.com/office/drawing/2014/main" id="{311A7E82-0FAC-F24A-AE19-C3581A4A81C9}"/>
              </a:ext>
            </a:extLst>
          </p:cNvPr>
          <p:cNvSpPr>
            <a:spLocks noGrp="1"/>
          </p:cNvSpPr>
          <p:nvPr>
            <p:ph type="pic" sz="quarter" idx="27"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0" name="Picture Placeholder 10">
            <a:extLst>
              <a:ext uri="{FF2B5EF4-FFF2-40B4-BE49-F238E27FC236}">
                <a16:creationId xmlns:a16="http://schemas.microsoft.com/office/drawing/2014/main" id="{32F72ED1-E378-A349-AE68-E9537FDABA51}"/>
              </a:ext>
            </a:extLst>
          </p:cNvPr>
          <p:cNvSpPr>
            <a:spLocks noGrp="1"/>
          </p:cNvSpPr>
          <p:nvPr>
            <p:ph type="pic" sz="quarter" idx="28"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7" name="Freeform 9635">
            <a:extLst>
              <a:ext uri="{FF2B5EF4-FFF2-40B4-BE49-F238E27FC236}">
                <a16:creationId xmlns:a16="http://schemas.microsoft.com/office/drawing/2014/main" id="{5A8B3F31-1518-0148-81B1-7F0A959D084B}"/>
              </a:ext>
            </a:extLst>
          </p:cNvPr>
          <p:cNvSpPr>
            <a:spLocks noChangeAspect="1"/>
          </p:cNvSpPr>
          <p:nvPr userDrawn="1"/>
        </p:nvSpPr>
        <p:spPr bwMode="auto">
          <a:xfrm>
            <a:off x="2863507" y="4076937"/>
            <a:ext cx="968420" cy="910098"/>
          </a:xfrm>
          <a:custGeom>
            <a:avLst/>
            <a:gdLst>
              <a:gd name="T0" fmla="*/ 43 w 301"/>
              <a:gd name="T1" fmla="*/ 219 h 281"/>
              <a:gd name="T2" fmla="*/ 72 w 301"/>
              <a:gd name="T3" fmla="*/ 42 h 281"/>
              <a:gd name="T4" fmla="*/ 257 w 301"/>
              <a:gd name="T5" fmla="*/ 68 h 281"/>
              <a:gd name="T6" fmla="*/ 224 w 301"/>
              <a:gd name="T7" fmla="*/ 239 h 281"/>
              <a:gd name="T8" fmla="*/ 43 w 301"/>
              <a:gd name="T9" fmla="*/ 219 h 281"/>
            </a:gdLst>
            <a:ahLst/>
            <a:cxnLst>
              <a:cxn ang="0">
                <a:pos x="T0" y="T1"/>
              </a:cxn>
              <a:cxn ang="0">
                <a:pos x="T2" y="T3"/>
              </a:cxn>
              <a:cxn ang="0">
                <a:pos x="T4" y="T5"/>
              </a:cxn>
              <a:cxn ang="0">
                <a:pos x="T6" y="T7"/>
              </a:cxn>
              <a:cxn ang="0">
                <a:pos x="T8" y="T9"/>
              </a:cxn>
            </a:cxnLst>
            <a:rect l="0" t="0" r="r" b="b"/>
            <a:pathLst>
              <a:path w="301" h="281">
                <a:moveTo>
                  <a:pt x="43" y="219"/>
                </a:moveTo>
                <a:cubicBezTo>
                  <a:pt x="0" y="163"/>
                  <a:pt x="13" y="83"/>
                  <a:pt x="72" y="42"/>
                </a:cubicBezTo>
                <a:cubicBezTo>
                  <a:pt x="131" y="0"/>
                  <a:pt x="214" y="12"/>
                  <a:pt x="257" y="68"/>
                </a:cubicBezTo>
                <a:cubicBezTo>
                  <a:pt x="301" y="124"/>
                  <a:pt x="283" y="197"/>
                  <a:pt x="224" y="239"/>
                </a:cubicBezTo>
                <a:cubicBezTo>
                  <a:pt x="165" y="281"/>
                  <a:pt x="87" y="276"/>
                  <a:pt x="43" y="219"/>
                </a:cubicBezTo>
              </a:path>
            </a:pathLst>
          </a:custGeom>
          <a:solidFill>
            <a:srgbClr val="2B0A3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82A8231A-D9F5-804A-B38D-63D5F723842E}"/>
              </a:ext>
            </a:extLst>
          </p:cNvPr>
          <p:cNvSpPr txBox="1"/>
          <p:nvPr userDrawn="1"/>
        </p:nvSpPr>
        <p:spPr>
          <a:xfrm>
            <a:off x="3947043" y="4290002"/>
            <a:ext cx="2442956" cy="461665"/>
          </a:xfrm>
          <a:prstGeom prst="rect">
            <a:avLst/>
          </a:prstGeom>
          <a:noFill/>
        </p:spPr>
        <p:txBody>
          <a:bodyPr wrap="square" rtlCol="0">
            <a:spAutoFit/>
          </a:bodyPr>
          <a:lstStyle/>
          <a:p>
            <a:r>
              <a:rPr lang="en-NL" sz="800" b="1">
                <a:solidFill>
                  <a:srgbClr val="09B3DE"/>
                </a:solidFill>
                <a:latin typeface="Verdana" panose="020B0604030504040204" pitchFamily="34" charset="0"/>
                <a:ea typeface="Verdana" panose="020B0604030504040204" pitchFamily="34" charset="0"/>
                <a:cs typeface="Verdana" panose="020B0604030504040204" pitchFamily="34" charset="0"/>
              </a:rPr>
              <a:t>I am available for a new assignment!</a:t>
            </a:r>
            <a:br>
              <a:rPr lang="en-NL" sz="800">
                <a:solidFill>
                  <a:schemeClr val="bg1"/>
                </a:solidFill>
                <a:latin typeface="Verdana" panose="020B0604030504040204" pitchFamily="34" charset="0"/>
                <a:ea typeface="Verdana" panose="020B0604030504040204" pitchFamily="34" charset="0"/>
                <a:cs typeface="Verdana" panose="020B0604030504040204" pitchFamily="34" charset="0"/>
              </a:rPr>
            </a:br>
            <a:r>
              <a:rPr lang="en-NL" sz="800">
                <a:solidFill>
                  <a:schemeClr val="bg1"/>
                </a:solidFill>
                <a:latin typeface="Verdana" panose="020B0604030504040204" pitchFamily="34" charset="0"/>
                <a:ea typeface="Verdana" panose="020B0604030504040204" pitchFamily="34" charset="0"/>
                <a:cs typeface="Verdana" panose="020B0604030504040204" pitchFamily="34" charset="0"/>
              </a:rPr>
              <a:t>Do you see an interesting opportunity? </a:t>
            </a:r>
          </a:p>
          <a:p>
            <a:r>
              <a:rPr lang="en-NL" sz="800">
                <a:solidFill>
                  <a:schemeClr val="bg1"/>
                </a:solidFill>
                <a:latin typeface="Verdana" panose="020B0604030504040204" pitchFamily="34" charset="0"/>
                <a:ea typeface="Verdana" panose="020B0604030504040204" pitchFamily="34" charset="0"/>
                <a:cs typeface="Verdana" panose="020B0604030504040204" pitchFamily="34" charset="0"/>
              </a:rPr>
              <a:t>Please reach out!</a:t>
            </a:r>
          </a:p>
        </p:txBody>
      </p:sp>
      <p:pic>
        <p:nvPicPr>
          <p:cNvPr id="39" name="Picture 38">
            <a:extLst>
              <a:ext uri="{FF2B5EF4-FFF2-40B4-BE49-F238E27FC236}">
                <a16:creationId xmlns:a16="http://schemas.microsoft.com/office/drawing/2014/main" id="{EDE08740-830C-574E-A4E1-010A776251D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01184" y="4097017"/>
            <a:ext cx="893066" cy="890018"/>
          </a:xfrm>
          <a:prstGeom prst="rect">
            <a:avLst/>
          </a:prstGeom>
        </p:spPr>
      </p:pic>
      <p:sp>
        <p:nvSpPr>
          <p:cNvPr id="41" name="TextBox 40">
            <a:extLst>
              <a:ext uri="{FF2B5EF4-FFF2-40B4-BE49-F238E27FC236}">
                <a16:creationId xmlns:a16="http://schemas.microsoft.com/office/drawing/2014/main" id="{F9EBA546-4DFA-8242-A6C7-32BE9475B4F9}"/>
              </a:ext>
            </a:extLst>
          </p:cNvPr>
          <p:cNvSpPr txBox="1"/>
          <p:nvPr userDrawn="1"/>
        </p:nvSpPr>
        <p:spPr>
          <a:xfrm>
            <a:off x="172091" y="4809059"/>
            <a:ext cx="992579" cy="369332"/>
          </a:xfrm>
          <a:prstGeom prst="rect">
            <a:avLst/>
          </a:prstGeom>
          <a:noFill/>
        </p:spPr>
        <p:txBody>
          <a:bodyPr wrap="none" lIns="91440" tIns="45720" rIns="91440" bIns="45720" rtlCol="0" anchor="t">
            <a:spAutoFit/>
          </a:bodyPr>
          <a:lstStyle/>
          <a:p>
            <a:r>
              <a:rPr lang="nl-NL" sz="1800" b="1">
                <a:solidFill>
                  <a:srgbClr val="006FAE"/>
                </a:solidFill>
                <a:latin typeface="Ubuntu Mono" panose="020B0509030602030204" pitchFamily="49" charset="0"/>
                <a:ea typeface="Verdana" panose="020B0604030504040204" pitchFamily="34" charset="0"/>
                <a:cs typeface="Verdana" panose="020B0604030504040204" pitchFamily="34" charset="0"/>
              </a:rPr>
              <a:t>Speaker</a:t>
            </a:r>
            <a:endParaRPr lang="en-NL" sz="1800" b="1">
              <a:solidFill>
                <a:srgbClr val="006FAE"/>
              </a:solidFill>
              <a:latin typeface="Ubuntu Mono" panose="020B0509030602030204" pitchFamily="49"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5417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42" name="Freeform 17">
            <a:extLst>
              <a:ext uri="{FF2B5EF4-FFF2-40B4-BE49-F238E27FC236}">
                <a16:creationId xmlns:a16="http://schemas.microsoft.com/office/drawing/2014/main" id="{43C61047-FC06-ED4C-8B55-1892A1CE0E23}"/>
              </a:ext>
            </a:extLst>
          </p:cNvPr>
          <p:cNvSpPr>
            <a:spLocks noChangeAspect="1"/>
          </p:cNvSpPr>
          <p:nvPr userDrawn="1"/>
        </p:nvSpPr>
        <p:spPr bwMode="auto">
          <a:xfrm rot="10800000" flipV="1">
            <a:off x="64295" y="1940359"/>
            <a:ext cx="2726865" cy="3365759"/>
          </a:xfrm>
          <a:custGeom>
            <a:avLst/>
            <a:gdLst>
              <a:gd name="T0" fmla="*/ 696 w 1229"/>
              <a:gd name="T1" fmla="*/ 10 h 1472"/>
              <a:gd name="T2" fmla="*/ 1229 w 1229"/>
              <a:gd name="T3" fmla="*/ 55 h 1472"/>
              <a:gd name="T4" fmla="*/ 1229 w 1229"/>
              <a:gd name="T5" fmla="*/ 1472 h 1472"/>
              <a:gd name="T6" fmla="*/ 323 w 1229"/>
              <a:gd name="T7" fmla="*/ 1472 h 1472"/>
              <a:gd name="T8" fmla="*/ 229 w 1229"/>
              <a:gd name="T9" fmla="*/ 1332 h 1472"/>
              <a:gd name="T10" fmla="*/ 696 w 1229"/>
              <a:gd name="T11" fmla="*/ 10 h 1472"/>
            </a:gdLst>
            <a:ahLst/>
            <a:cxnLst>
              <a:cxn ang="0">
                <a:pos x="T0" y="T1"/>
              </a:cxn>
              <a:cxn ang="0">
                <a:pos x="T2" y="T3"/>
              </a:cxn>
              <a:cxn ang="0">
                <a:pos x="T4" y="T5"/>
              </a:cxn>
              <a:cxn ang="0">
                <a:pos x="T6" y="T7"/>
              </a:cxn>
              <a:cxn ang="0">
                <a:pos x="T8" y="T9"/>
              </a:cxn>
              <a:cxn ang="0">
                <a:pos x="T10" y="T11"/>
              </a:cxn>
            </a:cxnLst>
            <a:rect l="0" t="0" r="r" b="b"/>
            <a:pathLst>
              <a:path w="1229" h="1472">
                <a:moveTo>
                  <a:pt x="696" y="10"/>
                </a:moveTo>
                <a:cubicBezTo>
                  <a:pt x="880" y="0"/>
                  <a:pt x="1062" y="13"/>
                  <a:pt x="1229" y="55"/>
                </a:cubicBezTo>
                <a:cubicBezTo>
                  <a:pt x="1229" y="1472"/>
                  <a:pt x="1229" y="1472"/>
                  <a:pt x="1229" y="1472"/>
                </a:cubicBezTo>
                <a:cubicBezTo>
                  <a:pt x="323" y="1472"/>
                  <a:pt x="323" y="1472"/>
                  <a:pt x="323" y="1472"/>
                </a:cubicBezTo>
                <a:cubicBezTo>
                  <a:pt x="286" y="1432"/>
                  <a:pt x="254" y="1386"/>
                  <a:pt x="229" y="1332"/>
                </a:cubicBezTo>
                <a:cubicBezTo>
                  <a:pt x="0" y="833"/>
                  <a:pt x="607" y="340"/>
                  <a:pt x="696" y="10"/>
                </a:cubicBezTo>
              </a:path>
            </a:pathLst>
          </a:custGeom>
          <a:solidFill>
            <a:srgbClr val="09B3DE"/>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Text Placeholder 26">
            <a:extLst>
              <a:ext uri="{FF2B5EF4-FFF2-40B4-BE49-F238E27FC236}">
                <a16:creationId xmlns:a16="http://schemas.microsoft.com/office/drawing/2014/main" id="{07562600-EDEF-2F4B-B262-C970D6E6C3B0}"/>
              </a:ext>
            </a:extLst>
          </p:cNvPr>
          <p:cNvSpPr>
            <a:spLocks noGrp="1"/>
          </p:cNvSpPr>
          <p:nvPr>
            <p:ph type="body" sz="quarter" idx="10" hasCustomPrompt="1"/>
          </p:nvPr>
        </p:nvSpPr>
        <p:spPr>
          <a:xfrm>
            <a:off x="2177962" y="2253607"/>
            <a:ext cx="5478530" cy="319280"/>
          </a:xfrm>
          <a:prstGeom prst="rect">
            <a:avLst/>
          </a:prstGeom>
        </p:spPr>
        <p:txBody>
          <a:bodyPr/>
          <a:lstStyle>
            <a:lvl1pPr marL="0" indent="0">
              <a:buNone/>
              <a:defRPr sz="18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32" name="Picture Placeholder 31">
            <a:extLst>
              <a:ext uri="{FF2B5EF4-FFF2-40B4-BE49-F238E27FC236}">
                <a16:creationId xmlns:a16="http://schemas.microsoft.com/office/drawing/2014/main" id="{50463529-CFCB-124A-BFF0-5495A9160B21}"/>
              </a:ext>
            </a:extLst>
          </p:cNvPr>
          <p:cNvSpPr>
            <a:spLocks noGrp="1"/>
          </p:cNvSpPr>
          <p:nvPr>
            <p:ph type="pic" sz="quarter" idx="12" hasCustomPrompt="1"/>
          </p:nvPr>
        </p:nvSpPr>
        <p:spPr>
          <a:xfrm>
            <a:off x="1076382" y="2250275"/>
            <a:ext cx="984494" cy="969252"/>
          </a:xfrm>
          <a:prstGeom prst="rect">
            <a:avLst/>
          </a:prstGeom>
        </p:spPr>
        <p:txBody>
          <a:bodyPr/>
          <a:lstStyle>
            <a:lvl1pPr marL="0" indent="0">
              <a:buNone/>
              <a:defRPr sz="1400">
                <a:solidFill>
                  <a:schemeClr val="bg1"/>
                </a:solidFill>
              </a:defRPr>
            </a:lvl1pPr>
          </a:lstStyle>
          <a:p>
            <a:r>
              <a:rPr lang="en-NL"/>
              <a:t>Speaker</a:t>
            </a:r>
          </a:p>
        </p:txBody>
      </p:sp>
      <p:sp>
        <p:nvSpPr>
          <p:cNvPr id="22" name="Picture Placeholder 31">
            <a:extLst>
              <a:ext uri="{FF2B5EF4-FFF2-40B4-BE49-F238E27FC236}">
                <a16:creationId xmlns:a16="http://schemas.microsoft.com/office/drawing/2014/main" id="{8E09CE8B-9AA2-AD49-B8A2-67AEA4EBBC95}"/>
              </a:ext>
            </a:extLst>
          </p:cNvPr>
          <p:cNvSpPr>
            <a:spLocks noGrp="1"/>
          </p:cNvSpPr>
          <p:nvPr>
            <p:ph type="pic" sz="quarter" idx="16" hasCustomPrompt="1"/>
          </p:nvPr>
        </p:nvSpPr>
        <p:spPr>
          <a:xfrm>
            <a:off x="1076382" y="3351910"/>
            <a:ext cx="984494" cy="969252"/>
          </a:xfrm>
          <a:prstGeom prst="rect">
            <a:avLst/>
          </a:prstGeom>
        </p:spPr>
        <p:txBody>
          <a:bodyPr/>
          <a:lstStyle>
            <a:lvl1pPr marL="0" indent="0">
              <a:buNone/>
              <a:defRPr sz="1400">
                <a:solidFill>
                  <a:schemeClr val="bg1"/>
                </a:solidFill>
              </a:defRPr>
            </a:lvl1pPr>
          </a:lstStyle>
          <a:p>
            <a:r>
              <a:rPr lang="en-NL"/>
              <a:t>Speaker</a:t>
            </a:r>
          </a:p>
        </p:txBody>
      </p:sp>
      <p:sp>
        <p:nvSpPr>
          <p:cNvPr id="23" name="Text Placeholder 26">
            <a:extLst>
              <a:ext uri="{FF2B5EF4-FFF2-40B4-BE49-F238E27FC236}">
                <a16:creationId xmlns:a16="http://schemas.microsoft.com/office/drawing/2014/main" id="{F29838C1-2B5C-4347-BB24-7410A1E6F915}"/>
              </a:ext>
            </a:extLst>
          </p:cNvPr>
          <p:cNvSpPr>
            <a:spLocks noGrp="1"/>
          </p:cNvSpPr>
          <p:nvPr>
            <p:ph type="body" sz="quarter" idx="17" hasCustomPrompt="1"/>
          </p:nvPr>
        </p:nvSpPr>
        <p:spPr>
          <a:xfrm>
            <a:off x="2155382" y="3352379"/>
            <a:ext cx="5478530" cy="319280"/>
          </a:xfrm>
          <a:prstGeom prst="rect">
            <a:avLst/>
          </a:prstGeom>
        </p:spPr>
        <p:txBody>
          <a:bodyPr/>
          <a:lstStyle>
            <a:lvl1pPr marL="0" indent="0">
              <a:buNone/>
              <a:defRPr sz="18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7" name="Text Placeholder 6">
            <a:extLst>
              <a:ext uri="{FF2B5EF4-FFF2-40B4-BE49-F238E27FC236}">
                <a16:creationId xmlns:a16="http://schemas.microsoft.com/office/drawing/2014/main" id="{D0C7267C-52DA-E246-8155-AD5B329F83FC}"/>
              </a:ext>
            </a:extLst>
          </p:cNvPr>
          <p:cNvSpPr>
            <a:spLocks noGrp="1"/>
          </p:cNvSpPr>
          <p:nvPr>
            <p:ph type="body" sz="quarter" idx="22" hasCustomPrompt="1"/>
          </p:nvPr>
        </p:nvSpPr>
        <p:spPr>
          <a:xfrm>
            <a:off x="2155423" y="3674634"/>
            <a:ext cx="5478530" cy="629902"/>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br>
              <a:rPr lang="en-NL"/>
            </a:br>
            <a:r>
              <a:rPr lang="en-NL"/>
              <a:t>Contact information speaker</a:t>
            </a:r>
          </a:p>
        </p:txBody>
      </p:sp>
      <p:sp>
        <p:nvSpPr>
          <p:cNvPr id="36" name="Text Placeholder 6">
            <a:extLst>
              <a:ext uri="{FF2B5EF4-FFF2-40B4-BE49-F238E27FC236}">
                <a16:creationId xmlns:a16="http://schemas.microsoft.com/office/drawing/2014/main" id="{6EF97B78-F178-0C44-B6F3-DD6A3BA51A81}"/>
              </a:ext>
            </a:extLst>
          </p:cNvPr>
          <p:cNvSpPr>
            <a:spLocks noGrp="1"/>
          </p:cNvSpPr>
          <p:nvPr>
            <p:ph type="body" sz="quarter" idx="23" hasCustomPrompt="1"/>
          </p:nvPr>
        </p:nvSpPr>
        <p:spPr>
          <a:xfrm>
            <a:off x="2177645" y="2567548"/>
            <a:ext cx="5478530" cy="651979"/>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br>
              <a:rPr lang="en-NL"/>
            </a:br>
            <a:r>
              <a:rPr lang="en-NL"/>
              <a:t>Contact information speaker</a:t>
            </a:r>
          </a:p>
        </p:txBody>
      </p:sp>
      <p:grpSp>
        <p:nvGrpSpPr>
          <p:cNvPr id="20" name="Group 19">
            <a:extLst>
              <a:ext uri="{FF2B5EF4-FFF2-40B4-BE49-F238E27FC236}">
                <a16:creationId xmlns:a16="http://schemas.microsoft.com/office/drawing/2014/main" id="{9F1C60EC-EFA2-BF4B-B80E-53D97026C00C}"/>
              </a:ext>
            </a:extLst>
          </p:cNvPr>
          <p:cNvGrpSpPr/>
          <p:nvPr userDrawn="1"/>
        </p:nvGrpSpPr>
        <p:grpSpPr>
          <a:xfrm>
            <a:off x="7090157" y="664620"/>
            <a:ext cx="4862987" cy="4656964"/>
            <a:chOff x="7090157" y="664620"/>
            <a:chExt cx="4862987" cy="4656964"/>
          </a:xfrm>
        </p:grpSpPr>
        <p:pic>
          <p:nvPicPr>
            <p:cNvPr id="21" name="Picture 20" descr="Logo&#10;&#10;Description automatically generated">
              <a:extLst>
                <a:ext uri="{FF2B5EF4-FFF2-40B4-BE49-F238E27FC236}">
                  <a16:creationId xmlns:a16="http://schemas.microsoft.com/office/drawing/2014/main" id="{F3D232DD-D4B6-3A46-B67C-FDBCC22F2734}"/>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24" name="Picture 23">
              <a:extLst>
                <a:ext uri="{FF2B5EF4-FFF2-40B4-BE49-F238E27FC236}">
                  <a16:creationId xmlns:a16="http://schemas.microsoft.com/office/drawing/2014/main" id="{7444E033-5CC2-1E41-907A-3D98FAC29CFC}"/>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25" name="TextBox 24">
              <a:extLst>
                <a:ext uri="{FF2B5EF4-FFF2-40B4-BE49-F238E27FC236}">
                  <a16:creationId xmlns:a16="http://schemas.microsoft.com/office/drawing/2014/main" id="{3E4F2A9D-2780-3446-A161-E91F6CE7A2AD}"/>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26" name="Picture Placeholder 10">
            <a:extLst>
              <a:ext uri="{FF2B5EF4-FFF2-40B4-BE49-F238E27FC236}">
                <a16:creationId xmlns:a16="http://schemas.microsoft.com/office/drawing/2014/main" id="{8F3A5A27-0362-1E46-916F-DA19A7029CE6}"/>
              </a:ext>
            </a:extLst>
          </p:cNvPr>
          <p:cNvSpPr>
            <a:spLocks noGrp="1"/>
          </p:cNvSpPr>
          <p:nvPr>
            <p:ph type="pic" sz="quarter" idx="24"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8" name="Picture Placeholder 10">
            <a:extLst>
              <a:ext uri="{FF2B5EF4-FFF2-40B4-BE49-F238E27FC236}">
                <a16:creationId xmlns:a16="http://schemas.microsoft.com/office/drawing/2014/main" id="{43A41027-6072-5049-A658-2FDFD6E431A4}"/>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9" name="Picture Placeholder 10">
            <a:extLst>
              <a:ext uri="{FF2B5EF4-FFF2-40B4-BE49-F238E27FC236}">
                <a16:creationId xmlns:a16="http://schemas.microsoft.com/office/drawing/2014/main" id="{1844D1D3-FEE9-6746-8028-E8FCA815DAA1}"/>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0" name="Picture Placeholder 10">
            <a:extLst>
              <a:ext uri="{FF2B5EF4-FFF2-40B4-BE49-F238E27FC236}">
                <a16:creationId xmlns:a16="http://schemas.microsoft.com/office/drawing/2014/main" id="{803DB88F-2CE0-DE4D-868A-DD06D4D54744}"/>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1" name="Picture Placeholder 10">
            <a:extLst>
              <a:ext uri="{FF2B5EF4-FFF2-40B4-BE49-F238E27FC236}">
                <a16:creationId xmlns:a16="http://schemas.microsoft.com/office/drawing/2014/main" id="{A07D10F8-8735-0E42-8CA1-245D89E04677}"/>
              </a:ext>
            </a:extLst>
          </p:cNvPr>
          <p:cNvSpPr>
            <a:spLocks noGrp="1"/>
          </p:cNvSpPr>
          <p:nvPr>
            <p:ph type="pic" sz="quarter" idx="25"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17D4574B-2246-A848-82B2-7188C47E73C6}"/>
              </a:ext>
            </a:extLst>
          </p:cNvPr>
          <p:cNvSpPr>
            <a:spLocks noGrp="1"/>
          </p:cNvSpPr>
          <p:nvPr>
            <p:ph type="pic" sz="quarter" idx="26"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F2307737-7ADA-5048-B7FF-CD8E0212635A}"/>
              </a:ext>
            </a:extLst>
          </p:cNvPr>
          <p:cNvSpPr>
            <a:spLocks noGrp="1"/>
          </p:cNvSpPr>
          <p:nvPr>
            <p:ph type="pic" sz="quarter" idx="27"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5" name="Picture Placeholder 10">
            <a:extLst>
              <a:ext uri="{FF2B5EF4-FFF2-40B4-BE49-F238E27FC236}">
                <a16:creationId xmlns:a16="http://schemas.microsoft.com/office/drawing/2014/main" id="{E87E00F2-6D3B-F946-BBEE-7EA2046ABFAC}"/>
              </a:ext>
            </a:extLst>
          </p:cNvPr>
          <p:cNvSpPr>
            <a:spLocks noGrp="1"/>
          </p:cNvSpPr>
          <p:nvPr>
            <p:ph type="pic" sz="quarter" idx="28"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7" name="Picture Placeholder 10">
            <a:extLst>
              <a:ext uri="{FF2B5EF4-FFF2-40B4-BE49-F238E27FC236}">
                <a16:creationId xmlns:a16="http://schemas.microsoft.com/office/drawing/2014/main" id="{B8F831BD-B7FB-8C44-9C94-4012ACAC3A6F}"/>
              </a:ext>
            </a:extLst>
          </p:cNvPr>
          <p:cNvSpPr>
            <a:spLocks noGrp="1"/>
          </p:cNvSpPr>
          <p:nvPr>
            <p:ph type="pic" sz="quarter" idx="29"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43" name="TextBox 42">
            <a:extLst>
              <a:ext uri="{FF2B5EF4-FFF2-40B4-BE49-F238E27FC236}">
                <a16:creationId xmlns:a16="http://schemas.microsoft.com/office/drawing/2014/main" id="{C5808105-063C-2146-A904-1951105CC938}"/>
              </a:ext>
            </a:extLst>
          </p:cNvPr>
          <p:cNvSpPr txBox="1"/>
          <p:nvPr userDrawn="1"/>
        </p:nvSpPr>
        <p:spPr>
          <a:xfrm>
            <a:off x="172091" y="4809059"/>
            <a:ext cx="1107996" cy="369332"/>
          </a:xfrm>
          <a:prstGeom prst="rect">
            <a:avLst/>
          </a:prstGeom>
          <a:noFill/>
        </p:spPr>
        <p:txBody>
          <a:bodyPr wrap="none" lIns="91440" tIns="45720" rIns="91440" bIns="45720" rtlCol="0" anchor="t">
            <a:spAutoFit/>
          </a:bodyPr>
          <a:lstStyle/>
          <a:p>
            <a:r>
              <a:rPr lang="nl-NL" sz="1800" b="1">
                <a:solidFill>
                  <a:srgbClr val="006FAE"/>
                </a:solidFill>
                <a:latin typeface="Ubuntu Mono" panose="020B0509030602030204" pitchFamily="49" charset="0"/>
                <a:ea typeface="Verdana" panose="020B0604030504040204" pitchFamily="34" charset="0"/>
                <a:cs typeface="Verdana" panose="020B0604030504040204" pitchFamily="34" charset="0"/>
              </a:rPr>
              <a:t>Speakers</a:t>
            </a:r>
            <a:endParaRPr lang="en-NL" sz="1800" b="1">
              <a:solidFill>
                <a:srgbClr val="006FAE"/>
              </a:solidFill>
              <a:latin typeface="Ubuntu Mono" panose="020B0509030602030204" pitchFamily="49"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4783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eakers_4">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07562600-EDEF-2F4B-B262-C970D6E6C3B0}"/>
              </a:ext>
            </a:extLst>
          </p:cNvPr>
          <p:cNvSpPr>
            <a:spLocks noGrp="1"/>
          </p:cNvSpPr>
          <p:nvPr>
            <p:ph type="body" sz="quarter" idx="10" hasCustomPrompt="1"/>
          </p:nvPr>
        </p:nvSpPr>
        <p:spPr>
          <a:xfrm>
            <a:off x="1611628" y="2247714"/>
            <a:ext cx="2202514" cy="319280"/>
          </a:xfrm>
          <a:prstGeom prst="rect">
            <a:avLst/>
          </a:prstGeom>
        </p:spPr>
        <p:txBody>
          <a:bodyPr/>
          <a:lstStyle>
            <a:lvl1pPr marL="0" indent="0">
              <a:buNone/>
              <a:defRPr sz="18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32" name="Picture Placeholder 31">
            <a:extLst>
              <a:ext uri="{FF2B5EF4-FFF2-40B4-BE49-F238E27FC236}">
                <a16:creationId xmlns:a16="http://schemas.microsoft.com/office/drawing/2014/main" id="{50463529-CFCB-124A-BFF0-5495A9160B21}"/>
              </a:ext>
            </a:extLst>
          </p:cNvPr>
          <p:cNvSpPr>
            <a:spLocks noGrp="1"/>
          </p:cNvSpPr>
          <p:nvPr>
            <p:ph type="pic" sz="quarter" idx="12" hasCustomPrompt="1"/>
          </p:nvPr>
        </p:nvSpPr>
        <p:spPr>
          <a:xfrm>
            <a:off x="510047" y="2244382"/>
            <a:ext cx="984494" cy="969252"/>
          </a:xfrm>
          <a:prstGeom prst="rect">
            <a:avLst/>
          </a:prstGeom>
        </p:spPr>
        <p:txBody>
          <a:bodyPr/>
          <a:lstStyle>
            <a:lvl1pPr marL="0" indent="0">
              <a:buNone/>
              <a:defRPr sz="1400">
                <a:solidFill>
                  <a:schemeClr val="bg1"/>
                </a:solidFill>
              </a:defRPr>
            </a:lvl1pPr>
          </a:lstStyle>
          <a:p>
            <a:r>
              <a:rPr lang="en-NL"/>
              <a:t>Speaker</a:t>
            </a:r>
          </a:p>
        </p:txBody>
      </p:sp>
      <p:sp>
        <p:nvSpPr>
          <p:cNvPr id="22" name="Picture Placeholder 31">
            <a:extLst>
              <a:ext uri="{FF2B5EF4-FFF2-40B4-BE49-F238E27FC236}">
                <a16:creationId xmlns:a16="http://schemas.microsoft.com/office/drawing/2014/main" id="{8E09CE8B-9AA2-AD49-B8A2-67AEA4EBBC95}"/>
              </a:ext>
            </a:extLst>
          </p:cNvPr>
          <p:cNvSpPr>
            <a:spLocks noGrp="1"/>
          </p:cNvSpPr>
          <p:nvPr>
            <p:ph type="pic" sz="quarter" idx="16" hasCustomPrompt="1"/>
          </p:nvPr>
        </p:nvSpPr>
        <p:spPr>
          <a:xfrm>
            <a:off x="510047" y="3346017"/>
            <a:ext cx="984494" cy="969252"/>
          </a:xfrm>
          <a:prstGeom prst="rect">
            <a:avLst/>
          </a:prstGeom>
        </p:spPr>
        <p:txBody>
          <a:bodyPr/>
          <a:lstStyle>
            <a:lvl1pPr marL="0" indent="0">
              <a:buNone/>
              <a:defRPr sz="1400">
                <a:solidFill>
                  <a:schemeClr val="bg1"/>
                </a:solidFill>
              </a:defRPr>
            </a:lvl1pPr>
          </a:lstStyle>
          <a:p>
            <a:r>
              <a:rPr lang="en-NL"/>
              <a:t>Speaker</a:t>
            </a:r>
          </a:p>
        </p:txBody>
      </p:sp>
      <p:sp>
        <p:nvSpPr>
          <p:cNvPr id="23" name="Text Placeholder 26">
            <a:extLst>
              <a:ext uri="{FF2B5EF4-FFF2-40B4-BE49-F238E27FC236}">
                <a16:creationId xmlns:a16="http://schemas.microsoft.com/office/drawing/2014/main" id="{F29838C1-2B5C-4347-BB24-7410A1E6F915}"/>
              </a:ext>
            </a:extLst>
          </p:cNvPr>
          <p:cNvSpPr>
            <a:spLocks noGrp="1"/>
          </p:cNvSpPr>
          <p:nvPr>
            <p:ph type="body" sz="quarter" idx="17" hasCustomPrompt="1"/>
          </p:nvPr>
        </p:nvSpPr>
        <p:spPr>
          <a:xfrm>
            <a:off x="1589048" y="3346486"/>
            <a:ext cx="2224778" cy="319280"/>
          </a:xfrm>
          <a:prstGeom prst="rect">
            <a:avLst/>
          </a:prstGeom>
        </p:spPr>
        <p:txBody>
          <a:bodyPr/>
          <a:lstStyle>
            <a:lvl1pPr marL="0" indent="0">
              <a:buNone/>
              <a:defRPr sz="18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39" name="TextBox 38">
            <a:extLst>
              <a:ext uri="{FF2B5EF4-FFF2-40B4-BE49-F238E27FC236}">
                <a16:creationId xmlns:a16="http://schemas.microsoft.com/office/drawing/2014/main" id="{E131410B-381B-3C45-85BD-FAC42C3237E4}"/>
              </a:ext>
            </a:extLst>
          </p:cNvPr>
          <p:cNvSpPr txBox="1"/>
          <p:nvPr userDrawn="1"/>
        </p:nvSpPr>
        <p:spPr>
          <a:xfrm>
            <a:off x="416495" y="1800387"/>
            <a:ext cx="1906291" cy="276999"/>
          </a:xfrm>
          <a:prstGeom prst="rect">
            <a:avLst/>
          </a:prstGeom>
          <a:noFill/>
        </p:spPr>
        <p:txBody>
          <a:bodyPr wrap="none" lIns="91440" tIns="45720" rIns="91440" bIns="45720" rtlCol="0" anchor="t">
            <a:spAutoFit/>
          </a:bodyPr>
          <a:lstStyle/>
          <a:p>
            <a:r>
              <a:rPr lang="nl-NL" sz="1200" b="1" err="1">
                <a:solidFill>
                  <a:schemeClr val="bg1"/>
                </a:solidFill>
                <a:latin typeface="Verdana" panose="020B0604030504040204" pitchFamily="34" charset="0"/>
                <a:ea typeface="Verdana" panose="020B0604030504040204" pitchFamily="34" charset="0"/>
                <a:cs typeface="Verdana" panose="020B0604030504040204" pitchFamily="34" charset="0"/>
              </a:rPr>
              <a:t>Today’s</a:t>
            </a:r>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 speaker(s):</a:t>
            </a:r>
            <a:endParaRPr lang="en-NL" sz="1200"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6">
            <a:extLst>
              <a:ext uri="{FF2B5EF4-FFF2-40B4-BE49-F238E27FC236}">
                <a16:creationId xmlns:a16="http://schemas.microsoft.com/office/drawing/2014/main" id="{D0C7267C-52DA-E246-8155-AD5B329F83FC}"/>
              </a:ext>
            </a:extLst>
          </p:cNvPr>
          <p:cNvSpPr>
            <a:spLocks noGrp="1"/>
          </p:cNvSpPr>
          <p:nvPr>
            <p:ph type="body" sz="quarter" idx="22" hasCustomPrompt="1"/>
          </p:nvPr>
        </p:nvSpPr>
        <p:spPr>
          <a:xfrm>
            <a:off x="1589088" y="3668741"/>
            <a:ext cx="2224737" cy="629902"/>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br>
              <a:rPr lang="en-NL"/>
            </a:br>
            <a:r>
              <a:rPr lang="en-NL"/>
              <a:t>Contact information speaker</a:t>
            </a:r>
          </a:p>
        </p:txBody>
      </p:sp>
      <p:sp>
        <p:nvSpPr>
          <p:cNvPr id="36" name="Text Placeholder 6">
            <a:extLst>
              <a:ext uri="{FF2B5EF4-FFF2-40B4-BE49-F238E27FC236}">
                <a16:creationId xmlns:a16="http://schemas.microsoft.com/office/drawing/2014/main" id="{6EF97B78-F178-0C44-B6F3-DD6A3BA51A81}"/>
              </a:ext>
            </a:extLst>
          </p:cNvPr>
          <p:cNvSpPr>
            <a:spLocks noGrp="1"/>
          </p:cNvSpPr>
          <p:nvPr>
            <p:ph type="body" sz="quarter" idx="23" hasCustomPrompt="1"/>
          </p:nvPr>
        </p:nvSpPr>
        <p:spPr>
          <a:xfrm>
            <a:off x="1611310" y="2561656"/>
            <a:ext cx="2202515" cy="651978"/>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br>
              <a:rPr lang="en-NL"/>
            </a:br>
            <a:r>
              <a:rPr lang="en-NL"/>
              <a:t>Contact information speaker</a:t>
            </a:r>
          </a:p>
        </p:txBody>
      </p:sp>
      <p:sp>
        <p:nvSpPr>
          <p:cNvPr id="18" name="Text Placeholder 26">
            <a:extLst>
              <a:ext uri="{FF2B5EF4-FFF2-40B4-BE49-F238E27FC236}">
                <a16:creationId xmlns:a16="http://schemas.microsoft.com/office/drawing/2014/main" id="{7E9D38B0-A186-3843-8B5B-CEC5DED1EE79}"/>
              </a:ext>
            </a:extLst>
          </p:cNvPr>
          <p:cNvSpPr>
            <a:spLocks noGrp="1"/>
          </p:cNvSpPr>
          <p:nvPr>
            <p:ph type="body" sz="quarter" idx="26" hasCustomPrompt="1"/>
          </p:nvPr>
        </p:nvSpPr>
        <p:spPr>
          <a:xfrm>
            <a:off x="5102162" y="2247714"/>
            <a:ext cx="2202514" cy="319280"/>
          </a:xfrm>
          <a:prstGeom prst="rect">
            <a:avLst/>
          </a:prstGeom>
        </p:spPr>
        <p:txBody>
          <a:bodyPr/>
          <a:lstStyle>
            <a:lvl1pPr marL="0" indent="0">
              <a:buNone/>
              <a:defRPr sz="18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19" name="Picture Placeholder 31">
            <a:extLst>
              <a:ext uri="{FF2B5EF4-FFF2-40B4-BE49-F238E27FC236}">
                <a16:creationId xmlns:a16="http://schemas.microsoft.com/office/drawing/2014/main" id="{D057AFAE-164C-D442-ABD8-99F6AD625730}"/>
              </a:ext>
            </a:extLst>
          </p:cNvPr>
          <p:cNvSpPr>
            <a:spLocks noGrp="1"/>
          </p:cNvSpPr>
          <p:nvPr>
            <p:ph type="pic" sz="quarter" idx="27" hasCustomPrompt="1"/>
          </p:nvPr>
        </p:nvSpPr>
        <p:spPr>
          <a:xfrm>
            <a:off x="4000581" y="2244382"/>
            <a:ext cx="984494" cy="969252"/>
          </a:xfrm>
          <a:prstGeom prst="rect">
            <a:avLst/>
          </a:prstGeom>
        </p:spPr>
        <p:txBody>
          <a:bodyPr/>
          <a:lstStyle>
            <a:lvl1pPr marL="0" indent="0">
              <a:buNone/>
              <a:defRPr sz="1400">
                <a:solidFill>
                  <a:schemeClr val="bg1"/>
                </a:solidFill>
              </a:defRPr>
            </a:lvl1pPr>
          </a:lstStyle>
          <a:p>
            <a:r>
              <a:rPr lang="en-NL"/>
              <a:t>Speaker</a:t>
            </a:r>
          </a:p>
        </p:txBody>
      </p:sp>
      <p:sp>
        <p:nvSpPr>
          <p:cNvPr id="20" name="Picture Placeholder 31">
            <a:extLst>
              <a:ext uri="{FF2B5EF4-FFF2-40B4-BE49-F238E27FC236}">
                <a16:creationId xmlns:a16="http://schemas.microsoft.com/office/drawing/2014/main" id="{0EDDCC8A-DB37-C249-8398-74E138174BC8}"/>
              </a:ext>
            </a:extLst>
          </p:cNvPr>
          <p:cNvSpPr>
            <a:spLocks noGrp="1"/>
          </p:cNvSpPr>
          <p:nvPr>
            <p:ph type="pic" sz="quarter" idx="28" hasCustomPrompt="1"/>
          </p:nvPr>
        </p:nvSpPr>
        <p:spPr>
          <a:xfrm>
            <a:off x="4000581" y="3346017"/>
            <a:ext cx="984494" cy="969252"/>
          </a:xfrm>
          <a:prstGeom prst="rect">
            <a:avLst/>
          </a:prstGeom>
        </p:spPr>
        <p:txBody>
          <a:bodyPr/>
          <a:lstStyle>
            <a:lvl1pPr marL="0" indent="0">
              <a:buNone/>
              <a:defRPr sz="1400">
                <a:solidFill>
                  <a:schemeClr val="bg1"/>
                </a:solidFill>
              </a:defRPr>
            </a:lvl1pPr>
          </a:lstStyle>
          <a:p>
            <a:r>
              <a:rPr lang="en-NL"/>
              <a:t>Speaker</a:t>
            </a:r>
          </a:p>
        </p:txBody>
      </p:sp>
      <p:sp>
        <p:nvSpPr>
          <p:cNvPr id="21" name="Text Placeholder 26">
            <a:extLst>
              <a:ext uri="{FF2B5EF4-FFF2-40B4-BE49-F238E27FC236}">
                <a16:creationId xmlns:a16="http://schemas.microsoft.com/office/drawing/2014/main" id="{82AFF096-A26D-684B-97E0-CCF037BF693B}"/>
              </a:ext>
            </a:extLst>
          </p:cNvPr>
          <p:cNvSpPr>
            <a:spLocks noGrp="1"/>
          </p:cNvSpPr>
          <p:nvPr>
            <p:ph type="body" sz="quarter" idx="29" hasCustomPrompt="1"/>
          </p:nvPr>
        </p:nvSpPr>
        <p:spPr>
          <a:xfrm>
            <a:off x="5079582" y="3346486"/>
            <a:ext cx="2224778" cy="319280"/>
          </a:xfrm>
          <a:prstGeom prst="rect">
            <a:avLst/>
          </a:prstGeom>
        </p:spPr>
        <p:txBody>
          <a:bodyPr/>
          <a:lstStyle>
            <a:lvl1pPr marL="0" indent="0">
              <a:buNone/>
              <a:defRPr sz="18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24" name="Text Placeholder 6">
            <a:extLst>
              <a:ext uri="{FF2B5EF4-FFF2-40B4-BE49-F238E27FC236}">
                <a16:creationId xmlns:a16="http://schemas.microsoft.com/office/drawing/2014/main" id="{EB6CD75D-BC1A-FC4F-AD4A-06CEC59BF1FC}"/>
              </a:ext>
            </a:extLst>
          </p:cNvPr>
          <p:cNvSpPr>
            <a:spLocks noGrp="1"/>
          </p:cNvSpPr>
          <p:nvPr>
            <p:ph type="body" sz="quarter" idx="30" hasCustomPrompt="1"/>
          </p:nvPr>
        </p:nvSpPr>
        <p:spPr>
          <a:xfrm>
            <a:off x="5079622" y="3668741"/>
            <a:ext cx="2224737" cy="629902"/>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br>
              <a:rPr lang="en-NL"/>
            </a:br>
            <a:r>
              <a:rPr lang="en-NL"/>
              <a:t>Contact information speaker</a:t>
            </a:r>
          </a:p>
        </p:txBody>
      </p:sp>
      <p:sp>
        <p:nvSpPr>
          <p:cNvPr id="25" name="Text Placeholder 6">
            <a:extLst>
              <a:ext uri="{FF2B5EF4-FFF2-40B4-BE49-F238E27FC236}">
                <a16:creationId xmlns:a16="http://schemas.microsoft.com/office/drawing/2014/main" id="{481EF4AD-7B22-6542-80EB-3E9E561F2B4D}"/>
              </a:ext>
            </a:extLst>
          </p:cNvPr>
          <p:cNvSpPr>
            <a:spLocks noGrp="1"/>
          </p:cNvSpPr>
          <p:nvPr>
            <p:ph type="body" sz="quarter" idx="31" hasCustomPrompt="1"/>
          </p:nvPr>
        </p:nvSpPr>
        <p:spPr>
          <a:xfrm>
            <a:off x="5101844" y="2561656"/>
            <a:ext cx="2202515" cy="629902"/>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br>
              <a:rPr lang="en-NL"/>
            </a:br>
            <a:r>
              <a:rPr lang="en-NL"/>
              <a:t>Contact information speaker</a:t>
            </a:r>
          </a:p>
        </p:txBody>
      </p:sp>
      <p:grpSp>
        <p:nvGrpSpPr>
          <p:cNvPr id="41" name="Group 40">
            <a:extLst>
              <a:ext uri="{FF2B5EF4-FFF2-40B4-BE49-F238E27FC236}">
                <a16:creationId xmlns:a16="http://schemas.microsoft.com/office/drawing/2014/main" id="{76D8BCC7-1DCB-7249-AF4B-C9E906EB38D4}"/>
              </a:ext>
            </a:extLst>
          </p:cNvPr>
          <p:cNvGrpSpPr/>
          <p:nvPr userDrawn="1"/>
        </p:nvGrpSpPr>
        <p:grpSpPr>
          <a:xfrm>
            <a:off x="7090157" y="664620"/>
            <a:ext cx="4862987" cy="4656964"/>
            <a:chOff x="7090157" y="664620"/>
            <a:chExt cx="4862987" cy="4656964"/>
          </a:xfrm>
        </p:grpSpPr>
        <p:pic>
          <p:nvPicPr>
            <p:cNvPr id="42" name="Picture 41" descr="Logo&#10;&#10;Description automatically generated">
              <a:extLst>
                <a:ext uri="{FF2B5EF4-FFF2-40B4-BE49-F238E27FC236}">
                  <a16:creationId xmlns:a16="http://schemas.microsoft.com/office/drawing/2014/main" id="{BA67232D-8070-AE42-A0BE-F28AA2708827}"/>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43" name="Picture 42">
              <a:extLst>
                <a:ext uri="{FF2B5EF4-FFF2-40B4-BE49-F238E27FC236}">
                  <a16:creationId xmlns:a16="http://schemas.microsoft.com/office/drawing/2014/main" id="{218FC4BF-5769-1549-AA47-CB7DFE2C0F57}"/>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44" name="TextBox 43">
              <a:extLst>
                <a:ext uri="{FF2B5EF4-FFF2-40B4-BE49-F238E27FC236}">
                  <a16:creationId xmlns:a16="http://schemas.microsoft.com/office/drawing/2014/main" id="{E62C01D9-AE94-844E-9FB5-5AF3147BE4F0}"/>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30" name="Picture Placeholder 10">
            <a:extLst>
              <a:ext uri="{FF2B5EF4-FFF2-40B4-BE49-F238E27FC236}">
                <a16:creationId xmlns:a16="http://schemas.microsoft.com/office/drawing/2014/main" id="{F3FFCA35-FAC0-EB40-8603-BCCC824354BD}"/>
              </a:ext>
            </a:extLst>
          </p:cNvPr>
          <p:cNvSpPr>
            <a:spLocks noGrp="1"/>
          </p:cNvSpPr>
          <p:nvPr>
            <p:ph type="pic" sz="quarter" idx="32"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31" name="Picture Placeholder 10">
            <a:extLst>
              <a:ext uri="{FF2B5EF4-FFF2-40B4-BE49-F238E27FC236}">
                <a16:creationId xmlns:a16="http://schemas.microsoft.com/office/drawing/2014/main" id="{6DFD6AC4-6B46-0E4F-9732-7C1845DE6F61}"/>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33" name="Picture Placeholder 10">
            <a:extLst>
              <a:ext uri="{FF2B5EF4-FFF2-40B4-BE49-F238E27FC236}">
                <a16:creationId xmlns:a16="http://schemas.microsoft.com/office/drawing/2014/main" id="{55E9E34C-02A3-E149-A24C-B3F35FC664F4}"/>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2F1AACDA-6749-B94A-9C35-DE09B1EFC787}"/>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45" name="Picture Placeholder 10">
            <a:extLst>
              <a:ext uri="{FF2B5EF4-FFF2-40B4-BE49-F238E27FC236}">
                <a16:creationId xmlns:a16="http://schemas.microsoft.com/office/drawing/2014/main" id="{370C20B1-2811-1448-B6A7-8410B300F312}"/>
              </a:ext>
            </a:extLst>
          </p:cNvPr>
          <p:cNvSpPr>
            <a:spLocks noGrp="1"/>
          </p:cNvSpPr>
          <p:nvPr>
            <p:ph type="pic" sz="quarter" idx="33"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46" name="Picture Placeholder 10">
            <a:extLst>
              <a:ext uri="{FF2B5EF4-FFF2-40B4-BE49-F238E27FC236}">
                <a16:creationId xmlns:a16="http://schemas.microsoft.com/office/drawing/2014/main" id="{EB9C68EE-4D99-0249-B17B-13FC444D72CC}"/>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47" name="Picture Placeholder 10">
            <a:extLst>
              <a:ext uri="{FF2B5EF4-FFF2-40B4-BE49-F238E27FC236}">
                <a16:creationId xmlns:a16="http://schemas.microsoft.com/office/drawing/2014/main" id="{DE594890-7522-6C45-8B89-1CF94C3DA651}"/>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0DBD99A0-C550-C149-B40C-0D333874FB80}"/>
              </a:ext>
            </a:extLst>
          </p:cNvPr>
          <p:cNvSpPr>
            <a:spLocks noGrp="1"/>
          </p:cNvSpPr>
          <p:nvPr>
            <p:ph type="pic" sz="quarter" idx="34"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8" name="Picture Placeholder 10">
            <a:extLst>
              <a:ext uri="{FF2B5EF4-FFF2-40B4-BE49-F238E27FC236}">
                <a16:creationId xmlns:a16="http://schemas.microsoft.com/office/drawing/2014/main" id="{F1FA70CF-00B1-AD47-BC21-89572C1C06A5}"/>
              </a:ext>
            </a:extLst>
          </p:cNvPr>
          <p:cNvSpPr>
            <a:spLocks noGrp="1"/>
          </p:cNvSpPr>
          <p:nvPr>
            <p:ph type="pic" sz="quarter" idx="35"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181514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munity news text only">
    <p:spTree>
      <p:nvGrpSpPr>
        <p:cNvPr id="1" name=""/>
        <p:cNvGrpSpPr/>
        <p:nvPr/>
      </p:nvGrpSpPr>
      <p:grpSpPr>
        <a:xfrm>
          <a:off x="0" y="0"/>
          <a:ext cx="0" cy="0"/>
          <a:chOff x="0" y="0"/>
          <a:chExt cx="0" cy="0"/>
        </a:xfrm>
      </p:grpSpPr>
      <p:grpSp>
        <p:nvGrpSpPr>
          <p:cNvPr id="38" name="Graphique 9">
            <a:extLst>
              <a:ext uri="{FF2B5EF4-FFF2-40B4-BE49-F238E27FC236}">
                <a16:creationId xmlns:a16="http://schemas.microsoft.com/office/drawing/2014/main" id="{1E2F987E-2222-174E-AD83-E520C2C926E2}"/>
              </a:ext>
            </a:extLst>
          </p:cNvPr>
          <p:cNvGrpSpPr/>
          <p:nvPr userDrawn="1"/>
        </p:nvGrpSpPr>
        <p:grpSpPr>
          <a:xfrm>
            <a:off x="57193" y="3728556"/>
            <a:ext cx="3495183" cy="1571575"/>
            <a:chOff x="309403" y="1104879"/>
            <a:chExt cx="5295900" cy="2381250"/>
          </a:xfrm>
          <a:solidFill>
            <a:schemeClr val="accent1"/>
          </a:solidFill>
        </p:grpSpPr>
        <p:sp>
          <p:nvSpPr>
            <p:cNvPr id="39" name="Forme libre : forme 11">
              <a:extLst>
                <a:ext uri="{FF2B5EF4-FFF2-40B4-BE49-F238E27FC236}">
                  <a16:creationId xmlns:a16="http://schemas.microsoft.com/office/drawing/2014/main" id="{DBE84E4C-B86F-8E49-A1AB-C8B4326A1B3A}"/>
                </a:ext>
              </a:extLst>
            </p:cNvPr>
            <p:cNvSpPr/>
            <p:nvPr/>
          </p:nvSpPr>
          <p:spPr>
            <a:xfrm>
              <a:off x="309403" y="1104879"/>
              <a:ext cx="3571875" cy="2381250"/>
            </a:xfrm>
            <a:custGeom>
              <a:avLst/>
              <a:gdLst>
                <a:gd name="connsiteX0" fmla="*/ 2842736 w 3571875"/>
                <a:gd name="connsiteY0" fmla="*/ 1640322 h 2381250"/>
                <a:gd name="connsiteX1" fmla="*/ 3575971 w 3571875"/>
                <a:gd name="connsiteY1" fmla="*/ 515800 h 2381250"/>
                <a:gd name="connsiteX2" fmla="*/ 3116104 w 3571875"/>
                <a:gd name="connsiteY2" fmla="*/ 2879 h 2381250"/>
                <a:gd name="connsiteX3" fmla="*/ 3108198 w 3571875"/>
                <a:gd name="connsiteY3" fmla="*/ 2212 h 2381250"/>
                <a:gd name="connsiteX4" fmla="*/ 3106960 w 3571875"/>
                <a:gd name="connsiteY4" fmla="*/ 2117 h 2381250"/>
                <a:gd name="connsiteX5" fmla="*/ 1558576 w 3571875"/>
                <a:gd name="connsiteY5" fmla="*/ 691917 h 2381250"/>
                <a:gd name="connsiteX6" fmla="*/ 1907191 w 3571875"/>
                <a:gd name="connsiteY6" fmla="*/ 1998366 h 2381250"/>
                <a:gd name="connsiteX7" fmla="*/ 735044 w 3571875"/>
                <a:gd name="connsiteY7" fmla="*/ 1495827 h 2381250"/>
                <a:gd name="connsiteX8" fmla="*/ 0 w 3571875"/>
                <a:gd name="connsiteY8" fmla="*/ 2384605 h 2381250"/>
                <a:gd name="connsiteX9" fmla="*/ 3110770 w 3571875"/>
                <a:gd name="connsiteY9" fmla="*/ 2384605 h 2381250"/>
                <a:gd name="connsiteX10" fmla="*/ 2842736 w 3571875"/>
                <a:gd name="connsiteY10" fmla="*/ 1640322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1875" h="2381250">
                  <a:moveTo>
                    <a:pt x="2842736" y="1640322"/>
                  </a:moveTo>
                  <a:cubicBezTo>
                    <a:pt x="2888933" y="1594125"/>
                    <a:pt x="3526631" y="993574"/>
                    <a:pt x="3575971" y="515800"/>
                  </a:cubicBezTo>
                  <a:cubicBezTo>
                    <a:pt x="3621500" y="74983"/>
                    <a:pt x="3185065" y="9546"/>
                    <a:pt x="3116104" y="2879"/>
                  </a:cubicBezTo>
                  <a:cubicBezTo>
                    <a:pt x="3112294" y="2593"/>
                    <a:pt x="3109627" y="2307"/>
                    <a:pt x="3108198" y="2212"/>
                  </a:cubicBezTo>
                  <a:cubicBezTo>
                    <a:pt x="3107817" y="2212"/>
                    <a:pt x="3107341" y="2212"/>
                    <a:pt x="3106960" y="2117"/>
                  </a:cubicBezTo>
                  <a:cubicBezTo>
                    <a:pt x="2316861" y="-41127"/>
                    <a:pt x="1670018" y="591428"/>
                    <a:pt x="1558576" y="691917"/>
                  </a:cubicBezTo>
                  <a:cubicBezTo>
                    <a:pt x="1609058" y="802883"/>
                    <a:pt x="2081403" y="1789197"/>
                    <a:pt x="1907191" y="1998366"/>
                  </a:cubicBezTo>
                  <a:cubicBezTo>
                    <a:pt x="1732979" y="2207535"/>
                    <a:pt x="1188149" y="1482969"/>
                    <a:pt x="735044" y="1495827"/>
                  </a:cubicBezTo>
                  <a:cubicBezTo>
                    <a:pt x="281940" y="1508686"/>
                    <a:pt x="0" y="2384605"/>
                    <a:pt x="0" y="2384605"/>
                  </a:cubicBezTo>
                  <a:lnTo>
                    <a:pt x="3110770" y="2384605"/>
                  </a:lnTo>
                  <a:cubicBezTo>
                    <a:pt x="2945321" y="2075709"/>
                    <a:pt x="2833592" y="1715855"/>
                    <a:pt x="2842736" y="1640322"/>
                  </a:cubicBezTo>
                </a:path>
              </a:pathLst>
            </a:custGeom>
            <a:solidFill>
              <a:srgbClr val="2B0A3D"/>
            </a:solidFill>
            <a:ln w="9525" cap="flat">
              <a:noFill/>
              <a:prstDash val="solid"/>
              <a:miter/>
            </a:ln>
          </p:spPr>
          <p:txBody>
            <a:bodyPr rtlCol="0" anchor="ctr"/>
            <a:lstStyle/>
            <a:p>
              <a:endParaRPr lang="en-US"/>
            </a:p>
          </p:txBody>
        </p:sp>
        <p:sp>
          <p:nvSpPr>
            <p:cNvPr id="40" name="Forme libre : forme 13">
              <a:extLst>
                <a:ext uri="{FF2B5EF4-FFF2-40B4-BE49-F238E27FC236}">
                  <a16:creationId xmlns:a16="http://schemas.microsoft.com/office/drawing/2014/main" id="{515B2B67-41CD-AB45-BCE1-6EF6C4D25EA6}"/>
                </a:ext>
              </a:extLst>
            </p:cNvPr>
            <p:cNvSpPr/>
            <p:nvPr/>
          </p:nvSpPr>
          <p:spPr>
            <a:xfrm>
              <a:off x="3151617" y="1107281"/>
              <a:ext cx="2447925" cy="2381250"/>
            </a:xfrm>
            <a:custGeom>
              <a:avLst/>
              <a:gdLst>
                <a:gd name="connsiteX0" fmla="*/ 268461 w 2447925"/>
                <a:gd name="connsiteY0" fmla="*/ 0 h 2381250"/>
                <a:gd name="connsiteX1" fmla="*/ 273795 w 2447925"/>
                <a:gd name="connsiteY1" fmla="*/ 476 h 2381250"/>
                <a:gd name="connsiteX2" fmla="*/ 733757 w 2447925"/>
                <a:gd name="connsiteY2" fmla="*/ 513398 h 2381250"/>
                <a:gd name="connsiteX3" fmla="*/ 523 w 2447925"/>
                <a:gd name="connsiteY3" fmla="*/ 1637919 h 2381250"/>
                <a:gd name="connsiteX4" fmla="*/ 268556 w 2447925"/>
                <a:gd name="connsiteY4" fmla="*/ 2382203 h 2381250"/>
                <a:gd name="connsiteX5" fmla="*/ 2454544 w 2447925"/>
                <a:gd name="connsiteY5" fmla="*/ 2382203 h 2381250"/>
                <a:gd name="connsiteX6" fmla="*/ 268461 w 2447925"/>
                <a:gd name="connsiteY6" fmla="*/ 0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2381250">
                  <a:moveTo>
                    <a:pt x="268461" y="0"/>
                  </a:moveTo>
                  <a:cubicBezTo>
                    <a:pt x="269890" y="95"/>
                    <a:pt x="271699" y="286"/>
                    <a:pt x="273795" y="476"/>
                  </a:cubicBezTo>
                  <a:cubicBezTo>
                    <a:pt x="342756" y="7239"/>
                    <a:pt x="779191" y="72581"/>
                    <a:pt x="733757" y="513398"/>
                  </a:cubicBezTo>
                  <a:cubicBezTo>
                    <a:pt x="684417" y="991172"/>
                    <a:pt x="46719" y="1591723"/>
                    <a:pt x="523" y="1637919"/>
                  </a:cubicBezTo>
                  <a:cubicBezTo>
                    <a:pt x="-8622" y="1713548"/>
                    <a:pt x="103107" y="2073307"/>
                    <a:pt x="268556" y="2382203"/>
                  </a:cubicBezTo>
                  <a:lnTo>
                    <a:pt x="2454544" y="2382203"/>
                  </a:lnTo>
                  <a:cubicBezTo>
                    <a:pt x="2045350" y="2062353"/>
                    <a:pt x="1333070" y="55531"/>
                    <a:pt x="268461" y="0"/>
                  </a:cubicBezTo>
                </a:path>
              </a:pathLst>
            </a:custGeom>
            <a:solidFill>
              <a:srgbClr val="09B3DE"/>
            </a:solidFill>
            <a:ln w="9525" cap="flat">
              <a:noFill/>
              <a:prstDash val="solid"/>
              <a:miter/>
            </a:ln>
          </p:spPr>
          <p:txBody>
            <a:bodyPr rtlCol="0" anchor="ctr"/>
            <a:lstStyle/>
            <a:p>
              <a:endParaRPr lang="en-US"/>
            </a:p>
          </p:txBody>
        </p:sp>
      </p:grpSp>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404417" y="1993577"/>
            <a:ext cx="6764338" cy="311150"/>
          </a:xfrm>
          <a:prstGeom prst="rect">
            <a:avLst/>
          </a:prstGeom>
        </p:spPr>
        <p:txBody>
          <a:bodyPr/>
          <a:lstStyle>
            <a:lvl1pPr marL="0" indent="0">
              <a:buNone/>
              <a:defRPr sz="20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GB"/>
              <a:t>News title</a:t>
            </a:r>
            <a:endParaRPr lang="en-NL"/>
          </a:p>
        </p:txBody>
      </p:sp>
      <p:sp>
        <p:nvSpPr>
          <p:cNvPr id="25" name="Text Placeholder 2">
            <a:extLst>
              <a:ext uri="{FF2B5EF4-FFF2-40B4-BE49-F238E27FC236}">
                <a16:creationId xmlns:a16="http://schemas.microsoft.com/office/drawing/2014/main" id="{DBE24548-AE3F-584D-B928-6FA28A681066}"/>
              </a:ext>
            </a:extLst>
          </p:cNvPr>
          <p:cNvSpPr>
            <a:spLocks noGrp="1"/>
          </p:cNvSpPr>
          <p:nvPr>
            <p:ph type="body" sz="quarter" idx="18" hasCustomPrompt="1"/>
          </p:nvPr>
        </p:nvSpPr>
        <p:spPr>
          <a:xfrm>
            <a:off x="404417" y="2297624"/>
            <a:ext cx="6770688" cy="1168409"/>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News content</a:t>
            </a:r>
          </a:p>
        </p:txBody>
      </p:sp>
      <p:sp>
        <p:nvSpPr>
          <p:cNvPr id="46" name="TextBox 45">
            <a:extLst>
              <a:ext uri="{FF2B5EF4-FFF2-40B4-BE49-F238E27FC236}">
                <a16:creationId xmlns:a16="http://schemas.microsoft.com/office/drawing/2014/main" id="{866A68A1-93D3-464C-99C8-5BD96694913A}"/>
              </a:ext>
            </a:extLst>
          </p:cNvPr>
          <p:cNvSpPr txBox="1"/>
          <p:nvPr userDrawn="1"/>
        </p:nvSpPr>
        <p:spPr>
          <a:xfrm>
            <a:off x="416495" y="1800387"/>
            <a:ext cx="2201244" cy="276999"/>
          </a:xfrm>
          <a:prstGeom prst="rect">
            <a:avLst/>
          </a:prstGeom>
          <a:noFill/>
        </p:spPr>
        <p:txBody>
          <a:bodyPr wrap="none" lIns="91440" tIns="45720" rIns="91440" bIns="45720" rtlCol="0" anchor="t">
            <a:spAutoFit/>
          </a:bodyPr>
          <a:lstStyle/>
          <a:p>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J</a:t>
            </a:r>
            <a:r>
              <a:rPr lang="en-NL" sz="1200" b="1">
                <a:solidFill>
                  <a:schemeClr val="bg1"/>
                </a:solidFill>
                <a:latin typeface="Verdana" panose="020B0604030504040204" pitchFamily="34" charset="0"/>
                <a:ea typeface="Verdana" panose="020B0604030504040204" pitchFamily="34" charset="0"/>
                <a:cs typeface="Verdana" panose="020B0604030504040204" pitchFamily="34" charset="0"/>
              </a:rPr>
              <a:t>ava Community News:</a:t>
            </a:r>
          </a:p>
        </p:txBody>
      </p:sp>
      <p:grpSp>
        <p:nvGrpSpPr>
          <p:cNvPr id="16" name="Group 15">
            <a:extLst>
              <a:ext uri="{FF2B5EF4-FFF2-40B4-BE49-F238E27FC236}">
                <a16:creationId xmlns:a16="http://schemas.microsoft.com/office/drawing/2014/main" id="{0D769770-A02A-A047-BF9B-72C6C73361D2}"/>
              </a:ext>
            </a:extLst>
          </p:cNvPr>
          <p:cNvGrpSpPr/>
          <p:nvPr userDrawn="1"/>
        </p:nvGrpSpPr>
        <p:grpSpPr>
          <a:xfrm>
            <a:off x="7090157" y="664620"/>
            <a:ext cx="4862987" cy="4656964"/>
            <a:chOff x="7090157" y="664620"/>
            <a:chExt cx="4862987" cy="4656964"/>
          </a:xfrm>
        </p:grpSpPr>
        <p:pic>
          <p:nvPicPr>
            <p:cNvPr id="17" name="Picture 16" descr="Logo&#10;&#10;Description automatically generated">
              <a:extLst>
                <a:ext uri="{FF2B5EF4-FFF2-40B4-BE49-F238E27FC236}">
                  <a16:creationId xmlns:a16="http://schemas.microsoft.com/office/drawing/2014/main" id="{40041D92-2C70-5B41-A1D3-9B56973B3675}"/>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18" name="Picture 17">
              <a:extLst>
                <a:ext uri="{FF2B5EF4-FFF2-40B4-BE49-F238E27FC236}">
                  <a16:creationId xmlns:a16="http://schemas.microsoft.com/office/drawing/2014/main" id="{EAF4DEF1-C787-3B4A-B398-9159500675EF}"/>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19" name="TextBox 18">
              <a:extLst>
                <a:ext uri="{FF2B5EF4-FFF2-40B4-BE49-F238E27FC236}">
                  <a16:creationId xmlns:a16="http://schemas.microsoft.com/office/drawing/2014/main" id="{E60D7113-ADAC-6241-8A22-29FF0AAE8B49}"/>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 name="Picture Placeholder 2">
            <a:extLst>
              <a:ext uri="{FF2B5EF4-FFF2-40B4-BE49-F238E27FC236}">
                <a16:creationId xmlns:a16="http://schemas.microsoft.com/office/drawing/2014/main" id="{0134E3C9-4C29-644A-A181-E7E890124769}"/>
              </a:ext>
            </a:extLst>
          </p:cNvPr>
          <p:cNvSpPr>
            <a:spLocks noGrp="1"/>
          </p:cNvSpPr>
          <p:nvPr>
            <p:ph type="pic" sz="quarter" idx="26" hasCustomPrompt="1"/>
          </p:nvPr>
        </p:nvSpPr>
        <p:spPr>
          <a:xfrm>
            <a:off x="2218412" y="3657585"/>
            <a:ext cx="943923" cy="916271"/>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9" name="Text Placeholder 8">
            <a:extLst>
              <a:ext uri="{FF2B5EF4-FFF2-40B4-BE49-F238E27FC236}">
                <a16:creationId xmlns:a16="http://schemas.microsoft.com/office/drawing/2014/main" id="{67A3C802-4971-FD44-8B25-25B1D813997B}"/>
              </a:ext>
            </a:extLst>
          </p:cNvPr>
          <p:cNvSpPr>
            <a:spLocks noGrp="1"/>
          </p:cNvSpPr>
          <p:nvPr>
            <p:ph type="body" sz="quarter" idx="28" hasCustomPrompt="1"/>
          </p:nvPr>
        </p:nvSpPr>
        <p:spPr>
          <a:xfrm>
            <a:off x="3478764" y="3917468"/>
            <a:ext cx="3696341" cy="644267"/>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GB"/>
              <a:t>T</a:t>
            </a:r>
            <a:r>
              <a:rPr lang="en-NL"/>
              <a:t>itle person, or text</a:t>
            </a:r>
          </a:p>
        </p:txBody>
      </p:sp>
      <p:sp>
        <p:nvSpPr>
          <p:cNvPr id="27" name="Picture Placeholder 10">
            <a:extLst>
              <a:ext uri="{FF2B5EF4-FFF2-40B4-BE49-F238E27FC236}">
                <a16:creationId xmlns:a16="http://schemas.microsoft.com/office/drawing/2014/main" id="{A4371534-3858-604D-B2B9-0035C14402B1}"/>
              </a:ext>
            </a:extLst>
          </p:cNvPr>
          <p:cNvSpPr>
            <a:spLocks noGrp="1"/>
          </p:cNvSpPr>
          <p:nvPr>
            <p:ph type="pic" sz="quarter" idx="29"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8" name="Picture Placeholder 10">
            <a:extLst>
              <a:ext uri="{FF2B5EF4-FFF2-40B4-BE49-F238E27FC236}">
                <a16:creationId xmlns:a16="http://schemas.microsoft.com/office/drawing/2014/main" id="{AD39AF1F-C89B-F940-A1EF-BE4F96A1A8EA}"/>
              </a:ext>
            </a:extLst>
          </p:cNvPr>
          <p:cNvSpPr>
            <a:spLocks noGrp="1"/>
          </p:cNvSpPr>
          <p:nvPr>
            <p:ph type="pic" sz="quarter" idx="30"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9" name="Text Placeholder 26">
            <a:extLst>
              <a:ext uri="{FF2B5EF4-FFF2-40B4-BE49-F238E27FC236}">
                <a16:creationId xmlns:a16="http://schemas.microsoft.com/office/drawing/2014/main" id="{062EABA9-C1D2-BF46-A8AF-2546A05F02CF}"/>
              </a:ext>
            </a:extLst>
          </p:cNvPr>
          <p:cNvSpPr>
            <a:spLocks noGrp="1"/>
          </p:cNvSpPr>
          <p:nvPr>
            <p:ph type="body" sz="quarter" idx="31" hasCustomPrompt="1"/>
          </p:nvPr>
        </p:nvSpPr>
        <p:spPr>
          <a:xfrm>
            <a:off x="3477311" y="3640070"/>
            <a:ext cx="3697794" cy="277397"/>
          </a:xfrm>
          <a:prstGeom prst="rect">
            <a:avLst/>
          </a:prstGeom>
        </p:spPr>
        <p:txBody>
          <a:bodyPr/>
          <a:lstStyle>
            <a:lvl1pPr marL="0" indent="0">
              <a:buNone/>
              <a:defRPr sz="1800" b="1">
                <a:solidFill>
                  <a:srgbClr val="09B3DE"/>
                </a:solidFill>
                <a:latin typeface="Ubuntu Mono" panose="020B0509030602030204" pitchFamily="49" charset="0"/>
              </a:defRPr>
            </a:lvl1pPr>
          </a:lstStyle>
          <a:p>
            <a:pPr lvl="0"/>
            <a:r>
              <a:rPr lang="en-NL"/>
              <a:t>Name speaker</a:t>
            </a:r>
          </a:p>
        </p:txBody>
      </p:sp>
    </p:spTree>
    <p:extLst>
      <p:ext uri="{BB962C8B-B14F-4D97-AF65-F5344CB8AC3E}">
        <p14:creationId xmlns:p14="http://schemas.microsoft.com/office/powerpoint/2010/main" val="15222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munity news text only">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404417" y="1993577"/>
            <a:ext cx="6764338" cy="311150"/>
          </a:xfrm>
          <a:prstGeom prst="rect">
            <a:avLst/>
          </a:prstGeom>
        </p:spPr>
        <p:txBody>
          <a:bodyPr/>
          <a:lstStyle>
            <a:lvl1pPr marL="0" indent="0">
              <a:buNone/>
              <a:defRPr sz="20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GB"/>
              <a:t>News title</a:t>
            </a:r>
            <a:endParaRPr lang="en-NL"/>
          </a:p>
        </p:txBody>
      </p:sp>
      <p:sp>
        <p:nvSpPr>
          <p:cNvPr id="25" name="Text Placeholder 2">
            <a:extLst>
              <a:ext uri="{FF2B5EF4-FFF2-40B4-BE49-F238E27FC236}">
                <a16:creationId xmlns:a16="http://schemas.microsoft.com/office/drawing/2014/main" id="{DBE24548-AE3F-584D-B928-6FA28A681066}"/>
              </a:ext>
            </a:extLst>
          </p:cNvPr>
          <p:cNvSpPr>
            <a:spLocks noGrp="1"/>
          </p:cNvSpPr>
          <p:nvPr>
            <p:ph type="body" sz="quarter" idx="18" hasCustomPrompt="1"/>
          </p:nvPr>
        </p:nvSpPr>
        <p:spPr>
          <a:xfrm>
            <a:off x="404417" y="2297624"/>
            <a:ext cx="6770688" cy="2313170"/>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News content</a:t>
            </a:r>
          </a:p>
        </p:txBody>
      </p:sp>
      <p:sp>
        <p:nvSpPr>
          <p:cNvPr id="46" name="TextBox 45">
            <a:extLst>
              <a:ext uri="{FF2B5EF4-FFF2-40B4-BE49-F238E27FC236}">
                <a16:creationId xmlns:a16="http://schemas.microsoft.com/office/drawing/2014/main" id="{866A68A1-93D3-464C-99C8-5BD96694913A}"/>
              </a:ext>
            </a:extLst>
          </p:cNvPr>
          <p:cNvSpPr txBox="1"/>
          <p:nvPr userDrawn="1"/>
        </p:nvSpPr>
        <p:spPr>
          <a:xfrm>
            <a:off x="416495" y="1800387"/>
            <a:ext cx="2201244" cy="276999"/>
          </a:xfrm>
          <a:prstGeom prst="rect">
            <a:avLst/>
          </a:prstGeom>
          <a:noFill/>
        </p:spPr>
        <p:txBody>
          <a:bodyPr wrap="none" lIns="91440" tIns="45720" rIns="91440" bIns="45720" rtlCol="0" anchor="t">
            <a:spAutoFit/>
          </a:bodyPr>
          <a:lstStyle/>
          <a:p>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J</a:t>
            </a:r>
            <a:r>
              <a:rPr lang="en-NL" sz="1200" b="1">
                <a:solidFill>
                  <a:schemeClr val="bg1"/>
                </a:solidFill>
                <a:latin typeface="Verdana" panose="020B0604030504040204" pitchFamily="34" charset="0"/>
                <a:ea typeface="Verdana" panose="020B0604030504040204" pitchFamily="34" charset="0"/>
                <a:cs typeface="Verdana" panose="020B0604030504040204" pitchFamily="34" charset="0"/>
              </a:rPr>
              <a:t>ava Community News:</a:t>
            </a:r>
          </a:p>
        </p:txBody>
      </p:sp>
      <p:grpSp>
        <p:nvGrpSpPr>
          <p:cNvPr id="16" name="Group 15">
            <a:extLst>
              <a:ext uri="{FF2B5EF4-FFF2-40B4-BE49-F238E27FC236}">
                <a16:creationId xmlns:a16="http://schemas.microsoft.com/office/drawing/2014/main" id="{0D769770-A02A-A047-BF9B-72C6C73361D2}"/>
              </a:ext>
            </a:extLst>
          </p:cNvPr>
          <p:cNvGrpSpPr/>
          <p:nvPr userDrawn="1"/>
        </p:nvGrpSpPr>
        <p:grpSpPr>
          <a:xfrm>
            <a:off x="7090157" y="664620"/>
            <a:ext cx="4862987" cy="4656964"/>
            <a:chOff x="7090157" y="664620"/>
            <a:chExt cx="4862987" cy="4656964"/>
          </a:xfrm>
        </p:grpSpPr>
        <p:pic>
          <p:nvPicPr>
            <p:cNvPr id="17" name="Picture 16" descr="Logo&#10;&#10;Description automatically generated">
              <a:extLst>
                <a:ext uri="{FF2B5EF4-FFF2-40B4-BE49-F238E27FC236}">
                  <a16:creationId xmlns:a16="http://schemas.microsoft.com/office/drawing/2014/main" id="{40041D92-2C70-5B41-A1D3-9B56973B3675}"/>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18" name="Picture 17">
              <a:extLst>
                <a:ext uri="{FF2B5EF4-FFF2-40B4-BE49-F238E27FC236}">
                  <a16:creationId xmlns:a16="http://schemas.microsoft.com/office/drawing/2014/main" id="{EAF4DEF1-C787-3B4A-B398-9159500675EF}"/>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19" name="TextBox 18">
              <a:extLst>
                <a:ext uri="{FF2B5EF4-FFF2-40B4-BE49-F238E27FC236}">
                  <a16:creationId xmlns:a16="http://schemas.microsoft.com/office/drawing/2014/main" id="{E60D7113-ADAC-6241-8A22-29FF0AAE8B49}"/>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E792B706-9AEC-5E4A-8A01-CDE7FDCF7CB8}"/>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950475C5-C70E-0941-AC9E-D5B179906043}"/>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410191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mmunity news text only">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404417" y="1993577"/>
            <a:ext cx="6764338" cy="311150"/>
          </a:xfrm>
          <a:prstGeom prst="rect">
            <a:avLst/>
          </a:prstGeom>
        </p:spPr>
        <p:txBody>
          <a:bodyPr/>
          <a:lstStyle>
            <a:lvl1pPr marL="0" indent="0">
              <a:buNone/>
              <a:defRPr sz="20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GB"/>
              <a:t>News title</a:t>
            </a:r>
            <a:endParaRPr lang="en-NL"/>
          </a:p>
        </p:txBody>
      </p:sp>
      <p:sp>
        <p:nvSpPr>
          <p:cNvPr id="25" name="Text Placeholder 2">
            <a:extLst>
              <a:ext uri="{FF2B5EF4-FFF2-40B4-BE49-F238E27FC236}">
                <a16:creationId xmlns:a16="http://schemas.microsoft.com/office/drawing/2014/main" id="{DBE24548-AE3F-584D-B928-6FA28A681066}"/>
              </a:ext>
            </a:extLst>
          </p:cNvPr>
          <p:cNvSpPr>
            <a:spLocks noGrp="1"/>
          </p:cNvSpPr>
          <p:nvPr>
            <p:ph type="body" sz="quarter" idx="18" hasCustomPrompt="1"/>
          </p:nvPr>
        </p:nvSpPr>
        <p:spPr>
          <a:xfrm>
            <a:off x="404417" y="2297624"/>
            <a:ext cx="6770688" cy="2313170"/>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News content</a:t>
            </a:r>
          </a:p>
        </p:txBody>
      </p:sp>
      <p:sp>
        <p:nvSpPr>
          <p:cNvPr id="46" name="TextBox 45">
            <a:extLst>
              <a:ext uri="{FF2B5EF4-FFF2-40B4-BE49-F238E27FC236}">
                <a16:creationId xmlns:a16="http://schemas.microsoft.com/office/drawing/2014/main" id="{866A68A1-93D3-464C-99C8-5BD96694913A}"/>
              </a:ext>
            </a:extLst>
          </p:cNvPr>
          <p:cNvSpPr txBox="1"/>
          <p:nvPr userDrawn="1"/>
        </p:nvSpPr>
        <p:spPr>
          <a:xfrm>
            <a:off x="416495" y="1800387"/>
            <a:ext cx="2201244" cy="276999"/>
          </a:xfrm>
          <a:prstGeom prst="rect">
            <a:avLst/>
          </a:prstGeom>
          <a:noFill/>
        </p:spPr>
        <p:txBody>
          <a:bodyPr wrap="none" lIns="91440" tIns="45720" rIns="91440" bIns="45720" rtlCol="0" anchor="t">
            <a:spAutoFit/>
          </a:bodyPr>
          <a:lstStyle/>
          <a:p>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J</a:t>
            </a:r>
            <a:r>
              <a:rPr lang="en-NL" sz="1200" b="1">
                <a:solidFill>
                  <a:schemeClr val="bg1"/>
                </a:solidFill>
                <a:latin typeface="Verdana" panose="020B0604030504040204" pitchFamily="34" charset="0"/>
                <a:ea typeface="Verdana" panose="020B0604030504040204" pitchFamily="34" charset="0"/>
                <a:cs typeface="Verdana" panose="020B0604030504040204" pitchFamily="34" charset="0"/>
              </a:rPr>
              <a:t>ava Community News:</a:t>
            </a:r>
          </a:p>
        </p:txBody>
      </p:sp>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E792B706-9AEC-5E4A-8A01-CDE7FDCF7CB8}"/>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950475C5-C70E-0941-AC9E-D5B179906043}"/>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352517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munity news text only">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404417" y="1989099"/>
            <a:ext cx="6764338" cy="311150"/>
          </a:xfrm>
          <a:prstGeom prst="rect">
            <a:avLst/>
          </a:prstGeom>
        </p:spPr>
        <p:txBody>
          <a:bodyPr/>
          <a:lstStyle>
            <a:lvl1pPr marL="0" indent="0">
              <a:buNone/>
              <a:defRPr sz="20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GB" dirty="0"/>
              <a:t>Over de </a:t>
            </a:r>
            <a:r>
              <a:rPr lang="en-GB" dirty="0" err="1"/>
              <a:t>presentatie</a:t>
            </a:r>
            <a:endParaRPr lang="en-NL" dirty="0"/>
          </a:p>
        </p:txBody>
      </p:sp>
      <p:sp>
        <p:nvSpPr>
          <p:cNvPr id="25" name="Text Placeholder 2">
            <a:extLst>
              <a:ext uri="{FF2B5EF4-FFF2-40B4-BE49-F238E27FC236}">
                <a16:creationId xmlns:a16="http://schemas.microsoft.com/office/drawing/2014/main" id="{DBE24548-AE3F-584D-B928-6FA28A681066}"/>
              </a:ext>
            </a:extLst>
          </p:cNvPr>
          <p:cNvSpPr>
            <a:spLocks noGrp="1"/>
          </p:cNvSpPr>
          <p:nvPr>
            <p:ph type="body" sz="quarter" idx="18" hasCustomPrompt="1"/>
          </p:nvPr>
        </p:nvSpPr>
        <p:spPr>
          <a:xfrm>
            <a:off x="404417" y="2297135"/>
            <a:ext cx="6770688" cy="1046641"/>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News content</a:t>
            </a:r>
          </a:p>
        </p:txBody>
      </p:sp>
      <p:pic>
        <p:nvPicPr>
          <p:cNvPr id="17" name="Picture 16" descr="Logo&#10;&#10;Description automatically generated">
            <a:extLst>
              <a:ext uri="{FF2B5EF4-FFF2-40B4-BE49-F238E27FC236}">
                <a16:creationId xmlns:a16="http://schemas.microsoft.com/office/drawing/2014/main" id="{40041D92-2C70-5B41-A1D3-9B56973B3675}"/>
              </a:ext>
            </a:extLst>
          </p:cNvPr>
          <p:cNvPicPr>
            <a:picLocks noChangeAspect="1"/>
          </p:cNvPicPr>
          <p:nvPr userDrawn="1"/>
        </p:nvPicPr>
        <p:blipFill>
          <a:blip r:embed="rId2"/>
          <a:stretch>
            <a:fillRect/>
          </a:stretch>
        </p:blipFill>
        <p:spPr>
          <a:xfrm>
            <a:off x="7090157" y="933515"/>
            <a:ext cx="4862987" cy="4388069"/>
          </a:xfrm>
          <a:prstGeom prst="rect">
            <a:avLst/>
          </a:prstGeom>
        </p:spPr>
      </p:pic>
    </p:spTree>
    <p:extLst>
      <p:ext uri="{BB962C8B-B14F-4D97-AF65-F5344CB8AC3E}">
        <p14:creationId xmlns:p14="http://schemas.microsoft.com/office/powerpoint/2010/main" val="107891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munity news with image">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404417" y="1989099"/>
            <a:ext cx="6764338" cy="311150"/>
          </a:xfrm>
          <a:prstGeom prst="rect">
            <a:avLst/>
          </a:prstGeom>
        </p:spPr>
        <p:txBody>
          <a:bodyPr/>
          <a:lstStyle>
            <a:lvl1pPr marL="0" indent="0">
              <a:buNone/>
              <a:defRPr sz="20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GB"/>
              <a:t>News title</a:t>
            </a:r>
            <a:endParaRPr lang="en-NL"/>
          </a:p>
        </p:txBody>
      </p:sp>
      <p:sp>
        <p:nvSpPr>
          <p:cNvPr id="25" name="Text Placeholder 2">
            <a:extLst>
              <a:ext uri="{FF2B5EF4-FFF2-40B4-BE49-F238E27FC236}">
                <a16:creationId xmlns:a16="http://schemas.microsoft.com/office/drawing/2014/main" id="{DBE24548-AE3F-584D-B928-6FA28A681066}"/>
              </a:ext>
            </a:extLst>
          </p:cNvPr>
          <p:cNvSpPr>
            <a:spLocks noGrp="1"/>
          </p:cNvSpPr>
          <p:nvPr>
            <p:ph type="body" sz="quarter" idx="18" hasCustomPrompt="1"/>
          </p:nvPr>
        </p:nvSpPr>
        <p:spPr>
          <a:xfrm>
            <a:off x="404417" y="2298319"/>
            <a:ext cx="3843387" cy="2313170"/>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News content</a:t>
            </a:r>
          </a:p>
        </p:txBody>
      </p:sp>
      <p:sp>
        <p:nvSpPr>
          <p:cNvPr id="46" name="TextBox 45">
            <a:extLst>
              <a:ext uri="{FF2B5EF4-FFF2-40B4-BE49-F238E27FC236}">
                <a16:creationId xmlns:a16="http://schemas.microsoft.com/office/drawing/2014/main" id="{866A68A1-93D3-464C-99C8-5BD96694913A}"/>
              </a:ext>
            </a:extLst>
          </p:cNvPr>
          <p:cNvSpPr txBox="1"/>
          <p:nvPr userDrawn="1"/>
        </p:nvSpPr>
        <p:spPr>
          <a:xfrm>
            <a:off x="416495" y="1800387"/>
            <a:ext cx="2201244" cy="276999"/>
          </a:xfrm>
          <a:prstGeom prst="rect">
            <a:avLst/>
          </a:prstGeom>
          <a:noFill/>
        </p:spPr>
        <p:txBody>
          <a:bodyPr wrap="none" lIns="91440" tIns="45720" rIns="91440" bIns="45720" rtlCol="0" anchor="t">
            <a:spAutoFit/>
          </a:bodyPr>
          <a:lstStyle/>
          <a:p>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J</a:t>
            </a:r>
            <a:r>
              <a:rPr lang="en-NL" sz="1200" b="1">
                <a:solidFill>
                  <a:schemeClr val="bg1"/>
                </a:solidFill>
                <a:latin typeface="Verdana" panose="020B0604030504040204" pitchFamily="34" charset="0"/>
                <a:ea typeface="Verdana" panose="020B0604030504040204" pitchFamily="34" charset="0"/>
                <a:cs typeface="Verdana" panose="020B0604030504040204" pitchFamily="34" charset="0"/>
              </a:rPr>
              <a:t>ava Community News:</a:t>
            </a:r>
          </a:p>
        </p:txBody>
      </p:sp>
      <p:sp>
        <p:nvSpPr>
          <p:cNvPr id="3" name="Media Placeholder 2">
            <a:extLst>
              <a:ext uri="{FF2B5EF4-FFF2-40B4-BE49-F238E27FC236}">
                <a16:creationId xmlns:a16="http://schemas.microsoft.com/office/drawing/2014/main" id="{D57AD8AD-F978-814B-8DFB-DCF199F0A603}"/>
              </a:ext>
            </a:extLst>
          </p:cNvPr>
          <p:cNvSpPr>
            <a:spLocks noGrp="1"/>
          </p:cNvSpPr>
          <p:nvPr>
            <p:ph type="media" sz="quarter" idx="23"/>
          </p:nvPr>
        </p:nvSpPr>
        <p:spPr>
          <a:xfrm>
            <a:off x="4348163" y="2299022"/>
            <a:ext cx="2820987" cy="2312987"/>
          </a:xfrm>
          <a:prstGeom prst="rect">
            <a:avLst/>
          </a:prstGeom>
        </p:spPr>
        <p:txBody>
          <a:bodyPr/>
          <a:lstStyle>
            <a:lvl1pPr marL="0" indent="0">
              <a:buNone/>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endParaRPr lang="en-NL"/>
          </a:p>
        </p:txBody>
      </p:sp>
      <p:grpSp>
        <p:nvGrpSpPr>
          <p:cNvPr id="18" name="Group 17">
            <a:extLst>
              <a:ext uri="{FF2B5EF4-FFF2-40B4-BE49-F238E27FC236}">
                <a16:creationId xmlns:a16="http://schemas.microsoft.com/office/drawing/2014/main" id="{66B6D146-0969-A447-9DF6-2AF7D196F108}"/>
              </a:ext>
            </a:extLst>
          </p:cNvPr>
          <p:cNvGrpSpPr/>
          <p:nvPr userDrawn="1"/>
        </p:nvGrpSpPr>
        <p:grpSpPr>
          <a:xfrm>
            <a:off x="7090157" y="664620"/>
            <a:ext cx="4862987" cy="4656964"/>
            <a:chOff x="7090157" y="664620"/>
            <a:chExt cx="4862987" cy="4656964"/>
          </a:xfrm>
        </p:grpSpPr>
        <p:pic>
          <p:nvPicPr>
            <p:cNvPr id="19" name="Picture 18" descr="Logo&#10;&#10;Description automatically generated">
              <a:extLst>
                <a:ext uri="{FF2B5EF4-FFF2-40B4-BE49-F238E27FC236}">
                  <a16:creationId xmlns:a16="http://schemas.microsoft.com/office/drawing/2014/main" id="{B9BED21E-E0B7-A346-84AE-19395CAC4A08}"/>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20" name="Picture 19">
              <a:extLst>
                <a:ext uri="{FF2B5EF4-FFF2-40B4-BE49-F238E27FC236}">
                  <a16:creationId xmlns:a16="http://schemas.microsoft.com/office/drawing/2014/main" id="{BF732313-DD42-584C-A97A-2DC229ABF1D1}"/>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21" name="TextBox 20">
              <a:extLst>
                <a:ext uri="{FF2B5EF4-FFF2-40B4-BE49-F238E27FC236}">
                  <a16:creationId xmlns:a16="http://schemas.microsoft.com/office/drawing/2014/main" id="{F77BE8FB-4091-454A-8F84-5D6B75F7BE2E}"/>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22" name="Picture Placeholder 10">
            <a:extLst>
              <a:ext uri="{FF2B5EF4-FFF2-40B4-BE49-F238E27FC236}">
                <a16:creationId xmlns:a16="http://schemas.microsoft.com/office/drawing/2014/main" id="{C6928EFA-34F9-684F-8EEC-07DFEEC67D49}"/>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9" name="Picture Placeholder 10">
            <a:extLst>
              <a:ext uri="{FF2B5EF4-FFF2-40B4-BE49-F238E27FC236}">
                <a16:creationId xmlns:a16="http://schemas.microsoft.com/office/drawing/2014/main" id="{ED5558B3-F7F5-C24A-BF10-4D4A17103F0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30" name="Picture Placeholder 10">
            <a:extLst>
              <a:ext uri="{FF2B5EF4-FFF2-40B4-BE49-F238E27FC236}">
                <a16:creationId xmlns:a16="http://schemas.microsoft.com/office/drawing/2014/main" id="{26D3EF17-F00A-C044-87AE-8226745F6E59}"/>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1" name="Picture Placeholder 10">
            <a:extLst>
              <a:ext uri="{FF2B5EF4-FFF2-40B4-BE49-F238E27FC236}">
                <a16:creationId xmlns:a16="http://schemas.microsoft.com/office/drawing/2014/main" id="{DEE9647C-BA42-EB4C-BF1A-4545F0942010}"/>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05B53C-3D48-464F-AC9A-2337CE2B3EFB}"/>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B6C832D0-B934-FB4B-B2BF-050A84D6DB49}"/>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2E30BDE9-1509-EC48-B088-7E24539797F9}"/>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17" name="Picture Placeholder 10">
            <a:extLst>
              <a:ext uri="{FF2B5EF4-FFF2-40B4-BE49-F238E27FC236}">
                <a16:creationId xmlns:a16="http://schemas.microsoft.com/office/drawing/2014/main" id="{837C17A1-4856-E44F-A266-D07780DF2E2C}"/>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4719B082-5169-1947-80A4-CD71418ED028}"/>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343337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rthday">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F258CC-1A7E-B543-9B79-7647A78D9024}"/>
              </a:ext>
            </a:extLst>
          </p:cNvPr>
          <p:cNvSpPr>
            <a:spLocks noGrp="1"/>
          </p:cNvSpPr>
          <p:nvPr>
            <p:ph type="body" sz="quarter" idx="18" hasCustomPrompt="1"/>
          </p:nvPr>
        </p:nvSpPr>
        <p:spPr>
          <a:xfrm>
            <a:off x="392797" y="2311747"/>
            <a:ext cx="7205134" cy="2406132"/>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Date	Name	(years at Sogeti)</a:t>
            </a:r>
          </a:p>
        </p:txBody>
      </p:sp>
      <p:pic>
        <p:nvPicPr>
          <p:cNvPr id="30" name="Picture 29" descr="Logo&#10;&#10;Description automatically generated">
            <a:extLst>
              <a:ext uri="{FF2B5EF4-FFF2-40B4-BE49-F238E27FC236}">
                <a16:creationId xmlns:a16="http://schemas.microsoft.com/office/drawing/2014/main" id="{7C8EE69F-0B5A-B748-8B54-FA94F3ABA014}"/>
              </a:ext>
            </a:extLst>
          </p:cNvPr>
          <p:cNvPicPr>
            <a:picLocks noChangeAspect="1"/>
          </p:cNvPicPr>
          <p:nvPr userDrawn="1"/>
        </p:nvPicPr>
        <p:blipFill>
          <a:blip r:embed="rId2"/>
          <a:stretch>
            <a:fillRect/>
          </a:stretch>
        </p:blipFill>
        <p:spPr>
          <a:xfrm>
            <a:off x="7935765" y="1609413"/>
            <a:ext cx="4033039" cy="3639173"/>
          </a:xfrm>
          <a:prstGeom prst="rect">
            <a:avLst/>
          </a:prstGeom>
        </p:spPr>
      </p:pic>
      <p:pic>
        <p:nvPicPr>
          <p:cNvPr id="33" name="Picture 32">
            <a:extLst>
              <a:ext uri="{FF2B5EF4-FFF2-40B4-BE49-F238E27FC236}">
                <a16:creationId xmlns:a16="http://schemas.microsoft.com/office/drawing/2014/main" id="{25F88270-615D-434F-AD24-3D738743C131}"/>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9862" b="89794" l="7667" r="90000">
                        <a14:foregroundMark x1="20778" y1="74656" x2="20778" y2="74656"/>
                        <a14:foregroundMark x1="21222" y1="72248" x2="21222" y2="72248"/>
                        <a14:foregroundMark x1="19333" y1="65596" x2="22556" y2="72133"/>
                        <a14:foregroundMark x1="22556" y1="72133" x2="20778" y2="64908"/>
                        <a14:foregroundMark x1="20778" y1="64908" x2="19333" y2="66284"/>
                        <a14:foregroundMark x1="14111" y1="76950" x2="14111" y2="76950"/>
                        <a14:foregroundMark x1="7889" y1="86239" x2="7889" y2="86239"/>
                        <a14:foregroundMark x1="7889" y1="87271" x2="7889" y2="87271"/>
                        <a14:foregroundMark x1="7889" y1="87271" x2="7889" y2="87271"/>
                        <a14:foregroundMark x1="8444" y1="85780" x2="7889" y2="86697"/>
                        <a14:foregroundMark x1="8889" y1="83601" x2="10556" y2="86009"/>
                        <a14:foregroundMark x1="10556" y1="85780" x2="10556" y2="85780"/>
                        <a14:foregroundMark x1="7667" y1="86697" x2="8667" y2="86927"/>
                        <a14:foregroundMark x1="15556" y1="71789" x2="15333" y2="72018"/>
                      </a14:backgroundRemoval>
                    </a14:imgEffect>
                  </a14:imgLayer>
                </a14:imgProps>
              </a:ext>
            </a:extLst>
          </a:blip>
          <a:stretch>
            <a:fillRect/>
          </a:stretch>
        </p:blipFill>
        <p:spPr>
          <a:xfrm rot="16700569">
            <a:off x="8194619" y="-945028"/>
            <a:ext cx="3244285" cy="3143352"/>
          </a:xfrm>
          <a:prstGeom prst="rect">
            <a:avLst/>
          </a:prstGeom>
        </p:spPr>
      </p:pic>
      <p:pic>
        <p:nvPicPr>
          <p:cNvPr id="34" name="Picture 33">
            <a:extLst>
              <a:ext uri="{FF2B5EF4-FFF2-40B4-BE49-F238E27FC236}">
                <a16:creationId xmlns:a16="http://schemas.microsoft.com/office/drawing/2014/main" id="{0F089E5F-B626-994B-A01B-BC1A55F721A0}"/>
              </a:ext>
            </a:extLst>
          </p:cNvPr>
          <p:cNvPicPr>
            <a:picLocks noChangeAspect="1"/>
          </p:cNvPicPr>
          <p:nvPr userDrawn="1"/>
        </p:nvPicPr>
        <p:blipFill>
          <a:blip r:embed="rId5"/>
          <a:stretch>
            <a:fillRect/>
          </a:stretch>
        </p:blipFill>
        <p:spPr>
          <a:xfrm rot="19172578">
            <a:off x="7487243" y="-1921050"/>
            <a:ext cx="4355981" cy="4355981"/>
          </a:xfrm>
          <a:prstGeom prst="rect">
            <a:avLst/>
          </a:prstGeom>
        </p:spPr>
      </p:pic>
      <p:sp>
        <p:nvSpPr>
          <p:cNvPr id="31" name="TextBox 30">
            <a:extLst>
              <a:ext uri="{FF2B5EF4-FFF2-40B4-BE49-F238E27FC236}">
                <a16:creationId xmlns:a16="http://schemas.microsoft.com/office/drawing/2014/main" id="{9C8878AC-D18C-2D40-BD89-3A5C0F0148C2}"/>
              </a:ext>
            </a:extLst>
          </p:cNvPr>
          <p:cNvSpPr txBox="1"/>
          <p:nvPr userDrawn="1"/>
        </p:nvSpPr>
        <p:spPr>
          <a:xfrm>
            <a:off x="398450" y="1910621"/>
            <a:ext cx="3454792" cy="461665"/>
          </a:xfrm>
          <a:prstGeom prst="rect">
            <a:avLst/>
          </a:prstGeom>
          <a:noFill/>
        </p:spPr>
        <p:txBody>
          <a:bodyPr wrap="none" lIns="91440" tIns="45720" rIns="91440" bIns="45720" rtlCol="0" anchor="t">
            <a:spAutoFit/>
          </a:bodyPr>
          <a:lstStyle/>
          <a:p>
            <a:r>
              <a:rPr lang="en-NL" sz="2000" b="1">
                <a:solidFill>
                  <a:srgbClr val="09B3DE"/>
                </a:solidFill>
                <a:latin typeface="Ubuntu Mono" panose="020B0509030602030204" pitchFamily="49" charset="0"/>
                <a:ea typeface="Verdana" panose="020B0604030504040204" pitchFamily="34" charset="0"/>
                <a:cs typeface="Verdana" panose="020B0604030504040204" pitchFamily="34" charset="0"/>
              </a:rPr>
              <a:t>Happy (Sogeti) </a:t>
            </a:r>
            <a:r>
              <a:rPr lang="en-NL" sz="2400" b="1">
                <a:solidFill>
                  <a:srgbClr val="09B3DE"/>
                </a:solidFill>
                <a:latin typeface="Ubuntu Mono" panose="020B0509030602030204" pitchFamily="49" charset="0"/>
                <a:ea typeface="Verdana" panose="020B0604030504040204" pitchFamily="34" charset="0"/>
                <a:cs typeface="Verdana" panose="020B0604030504040204" pitchFamily="34" charset="0"/>
              </a:rPr>
              <a:t>birthday</a:t>
            </a:r>
            <a:r>
              <a:rPr lang="en-NL" sz="2000" b="1">
                <a:solidFill>
                  <a:srgbClr val="09B3DE"/>
                </a:solidFill>
                <a:latin typeface="Ubuntu Mono" panose="020B0509030602030204" pitchFamily="49" charset="0"/>
                <a:ea typeface="Verdana" panose="020B0604030504040204" pitchFamily="34" charset="0"/>
                <a:cs typeface="Verdana" panose="020B0604030504040204" pitchFamily="34" charset="0"/>
              </a:rPr>
              <a:t>!</a:t>
            </a:r>
          </a:p>
        </p:txBody>
      </p:sp>
      <p:sp>
        <p:nvSpPr>
          <p:cNvPr id="43" name="TextBox 42">
            <a:extLst>
              <a:ext uri="{FF2B5EF4-FFF2-40B4-BE49-F238E27FC236}">
                <a16:creationId xmlns:a16="http://schemas.microsoft.com/office/drawing/2014/main" id="{14243F61-59B2-0645-B8AA-E0D1D5A11607}"/>
              </a:ext>
            </a:extLst>
          </p:cNvPr>
          <p:cNvSpPr txBox="1"/>
          <p:nvPr userDrawn="1"/>
        </p:nvSpPr>
        <p:spPr>
          <a:xfrm>
            <a:off x="416495" y="1800387"/>
            <a:ext cx="2201244" cy="276999"/>
          </a:xfrm>
          <a:prstGeom prst="rect">
            <a:avLst/>
          </a:prstGeom>
          <a:noFill/>
        </p:spPr>
        <p:txBody>
          <a:bodyPr wrap="none" lIns="91440" tIns="45720" rIns="91440" bIns="45720" rtlCol="0" anchor="t">
            <a:spAutoFit/>
          </a:bodyPr>
          <a:lstStyle/>
          <a:p>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J</a:t>
            </a:r>
            <a:r>
              <a:rPr lang="en-NL" sz="1200" b="1">
                <a:solidFill>
                  <a:schemeClr val="bg1"/>
                </a:solidFill>
                <a:latin typeface="Verdana" panose="020B0604030504040204" pitchFamily="34" charset="0"/>
                <a:ea typeface="Verdana" panose="020B0604030504040204" pitchFamily="34" charset="0"/>
                <a:cs typeface="Verdana" panose="020B0604030504040204" pitchFamily="34" charset="0"/>
              </a:rPr>
              <a:t>ava Community News:</a:t>
            </a:r>
          </a:p>
        </p:txBody>
      </p:sp>
      <p:sp>
        <p:nvSpPr>
          <p:cNvPr id="15" name="Picture Placeholder 10">
            <a:extLst>
              <a:ext uri="{FF2B5EF4-FFF2-40B4-BE49-F238E27FC236}">
                <a16:creationId xmlns:a16="http://schemas.microsoft.com/office/drawing/2014/main" id="{14345180-A703-444F-8EFB-653D0DF1ADBC}"/>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16" name="Picture Placeholder 10">
            <a:extLst>
              <a:ext uri="{FF2B5EF4-FFF2-40B4-BE49-F238E27FC236}">
                <a16:creationId xmlns:a16="http://schemas.microsoft.com/office/drawing/2014/main" id="{02A2EEF7-48F0-564C-88E1-52485E1A1D69}"/>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17" name="Picture Placeholder 10">
            <a:extLst>
              <a:ext uri="{FF2B5EF4-FFF2-40B4-BE49-F238E27FC236}">
                <a16:creationId xmlns:a16="http://schemas.microsoft.com/office/drawing/2014/main" id="{81C22F63-5A04-2A40-A49A-BA5CA1396C6F}"/>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18" name="Picture Placeholder 10">
            <a:extLst>
              <a:ext uri="{FF2B5EF4-FFF2-40B4-BE49-F238E27FC236}">
                <a16:creationId xmlns:a16="http://schemas.microsoft.com/office/drawing/2014/main" id="{E66BC804-F419-584B-BC4C-5FE5AADE7A05}"/>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19" name="Picture Placeholder 10">
            <a:extLst>
              <a:ext uri="{FF2B5EF4-FFF2-40B4-BE49-F238E27FC236}">
                <a16:creationId xmlns:a16="http://schemas.microsoft.com/office/drawing/2014/main" id="{C68AD7CD-43FF-8B4F-BB08-23A1464A8C8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0" name="Picture Placeholder 10">
            <a:extLst>
              <a:ext uri="{FF2B5EF4-FFF2-40B4-BE49-F238E27FC236}">
                <a16:creationId xmlns:a16="http://schemas.microsoft.com/office/drawing/2014/main" id="{D33F0A69-9C66-8D46-82DA-44CE3D2EF53D}"/>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8" name="Picture Placeholder 10">
            <a:extLst>
              <a:ext uri="{FF2B5EF4-FFF2-40B4-BE49-F238E27FC236}">
                <a16:creationId xmlns:a16="http://schemas.microsoft.com/office/drawing/2014/main" id="{27AF5E3F-D27E-8846-87F5-19E16627DF51}"/>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1" name="Picture Placeholder 10">
            <a:extLst>
              <a:ext uri="{FF2B5EF4-FFF2-40B4-BE49-F238E27FC236}">
                <a16:creationId xmlns:a16="http://schemas.microsoft.com/office/drawing/2014/main" id="{3ED0CAE2-58BF-2A44-9D91-3AF31841FA6D}"/>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2" name="Picture Placeholder 10">
            <a:extLst>
              <a:ext uri="{FF2B5EF4-FFF2-40B4-BE49-F238E27FC236}">
                <a16:creationId xmlns:a16="http://schemas.microsoft.com/office/drawing/2014/main" id="{17B42387-487C-4643-A769-4321D8AF71AF}"/>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398417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irthday">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F258CC-1A7E-B543-9B79-7647A78D9024}"/>
              </a:ext>
            </a:extLst>
          </p:cNvPr>
          <p:cNvSpPr>
            <a:spLocks noGrp="1"/>
          </p:cNvSpPr>
          <p:nvPr>
            <p:ph type="body" sz="quarter" idx="18" hasCustomPrompt="1"/>
          </p:nvPr>
        </p:nvSpPr>
        <p:spPr>
          <a:xfrm>
            <a:off x="392797" y="2313998"/>
            <a:ext cx="3634987" cy="2406132"/>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Date	Name	(years at Sogeti)</a:t>
            </a:r>
          </a:p>
        </p:txBody>
      </p:sp>
      <p:pic>
        <p:nvPicPr>
          <p:cNvPr id="30" name="Picture 29" descr="Logo&#10;&#10;Description automatically generated">
            <a:extLst>
              <a:ext uri="{FF2B5EF4-FFF2-40B4-BE49-F238E27FC236}">
                <a16:creationId xmlns:a16="http://schemas.microsoft.com/office/drawing/2014/main" id="{7C8EE69F-0B5A-B748-8B54-FA94F3ABA014}"/>
              </a:ext>
            </a:extLst>
          </p:cNvPr>
          <p:cNvPicPr>
            <a:picLocks noChangeAspect="1"/>
          </p:cNvPicPr>
          <p:nvPr userDrawn="1"/>
        </p:nvPicPr>
        <p:blipFill>
          <a:blip r:embed="rId2"/>
          <a:stretch>
            <a:fillRect/>
          </a:stretch>
        </p:blipFill>
        <p:spPr>
          <a:xfrm>
            <a:off x="7935765" y="1609413"/>
            <a:ext cx="4033039" cy="3639173"/>
          </a:xfrm>
          <a:prstGeom prst="rect">
            <a:avLst/>
          </a:prstGeom>
        </p:spPr>
      </p:pic>
      <p:pic>
        <p:nvPicPr>
          <p:cNvPr id="33" name="Picture 32">
            <a:extLst>
              <a:ext uri="{FF2B5EF4-FFF2-40B4-BE49-F238E27FC236}">
                <a16:creationId xmlns:a16="http://schemas.microsoft.com/office/drawing/2014/main" id="{25F88270-615D-434F-AD24-3D738743C131}"/>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9862" b="89794" l="7667" r="90000">
                        <a14:foregroundMark x1="20778" y1="74656" x2="20778" y2="74656"/>
                        <a14:foregroundMark x1="21222" y1="72248" x2="21222" y2="72248"/>
                        <a14:foregroundMark x1="19333" y1="65596" x2="22556" y2="72133"/>
                        <a14:foregroundMark x1="22556" y1="72133" x2="20778" y2="64908"/>
                        <a14:foregroundMark x1="20778" y1="64908" x2="19333" y2="66284"/>
                        <a14:foregroundMark x1="14111" y1="76950" x2="14111" y2="76950"/>
                        <a14:foregroundMark x1="7889" y1="86239" x2="7889" y2="86239"/>
                        <a14:foregroundMark x1="7889" y1="87271" x2="7889" y2="87271"/>
                        <a14:foregroundMark x1="7889" y1="87271" x2="7889" y2="87271"/>
                        <a14:foregroundMark x1="8444" y1="85780" x2="7889" y2="86697"/>
                        <a14:foregroundMark x1="8889" y1="83601" x2="10556" y2="86009"/>
                        <a14:foregroundMark x1="10556" y1="85780" x2="10556" y2="85780"/>
                        <a14:foregroundMark x1="7667" y1="86697" x2="8667" y2="86927"/>
                        <a14:foregroundMark x1="15556" y1="71789" x2="15333" y2="72018"/>
                      </a14:backgroundRemoval>
                    </a14:imgEffect>
                  </a14:imgLayer>
                </a14:imgProps>
              </a:ext>
            </a:extLst>
          </a:blip>
          <a:stretch>
            <a:fillRect/>
          </a:stretch>
        </p:blipFill>
        <p:spPr>
          <a:xfrm rot="16700569">
            <a:off x="8194619" y="-945028"/>
            <a:ext cx="3244285" cy="3143352"/>
          </a:xfrm>
          <a:prstGeom prst="rect">
            <a:avLst/>
          </a:prstGeom>
        </p:spPr>
      </p:pic>
      <p:pic>
        <p:nvPicPr>
          <p:cNvPr id="34" name="Picture 33">
            <a:extLst>
              <a:ext uri="{FF2B5EF4-FFF2-40B4-BE49-F238E27FC236}">
                <a16:creationId xmlns:a16="http://schemas.microsoft.com/office/drawing/2014/main" id="{0F089E5F-B626-994B-A01B-BC1A55F721A0}"/>
              </a:ext>
            </a:extLst>
          </p:cNvPr>
          <p:cNvPicPr>
            <a:picLocks noChangeAspect="1"/>
          </p:cNvPicPr>
          <p:nvPr userDrawn="1"/>
        </p:nvPicPr>
        <p:blipFill>
          <a:blip r:embed="rId5"/>
          <a:stretch>
            <a:fillRect/>
          </a:stretch>
        </p:blipFill>
        <p:spPr>
          <a:xfrm rot="19172578">
            <a:off x="7487243" y="-1921050"/>
            <a:ext cx="4355981" cy="4355981"/>
          </a:xfrm>
          <a:prstGeom prst="rect">
            <a:avLst/>
          </a:prstGeom>
        </p:spPr>
      </p:pic>
      <p:sp>
        <p:nvSpPr>
          <p:cNvPr id="31" name="TextBox 30">
            <a:extLst>
              <a:ext uri="{FF2B5EF4-FFF2-40B4-BE49-F238E27FC236}">
                <a16:creationId xmlns:a16="http://schemas.microsoft.com/office/drawing/2014/main" id="{9C8878AC-D18C-2D40-BD89-3A5C0F0148C2}"/>
              </a:ext>
            </a:extLst>
          </p:cNvPr>
          <p:cNvSpPr txBox="1"/>
          <p:nvPr userDrawn="1"/>
        </p:nvSpPr>
        <p:spPr>
          <a:xfrm>
            <a:off x="398450" y="1904405"/>
            <a:ext cx="3454792" cy="461665"/>
          </a:xfrm>
          <a:prstGeom prst="rect">
            <a:avLst/>
          </a:prstGeom>
          <a:noFill/>
        </p:spPr>
        <p:txBody>
          <a:bodyPr wrap="none" lIns="91440" tIns="45720" rIns="91440" bIns="45720" rtlCol="0" anchor="t">
            <a:spAutoFit/>
          </a:bodyPr>
          <a:lstStyle/>
          <a:p>
            <a:r>
              <a:rPr lang="en-NL" sz="2000" b="1">
                <a:solidFill>
                  <a:srgbClr val="09B3DE"/>
                </a:solidFill>
                <a:latin typeface="Ubuntu Mono" panose="020B0509030602030204" pitchFamily="49" charset="0"/>
                <a:ea typeface="Verdana" panose="020B0604030504040204" pitchFamily="34" charset="0"/>
                <a:cs typeface="Verdana" panose="020B0604030504040204" pitchFamily="34" charset="0"/>
              </a:rPr>
              <a:t>Happy (Sogeti) </a:t>
            </a:r>
            <a:r>
              <a:rPr lang="en-NL" sz="2400" b="1">
                <a:solidFill>
                  <a:srgbClr val="09B3DE"/>
                </a:solidFill>
                <a:latin typeface="Ubuntu Mono" panose="020B0509030602030204" pitchFamily="49" charset="0"/>
                <a:ea typeface="Verdana" panose="020B0604030504040204" pitchFamily="34" charset="0"/>
                <a:cs typeface="Verdana" panose="020B0604030504040204" pitchFamily="34" charset="0"/>
              </a:rPr>
              <a:t>birthday</a:t>
            </a:r>
            <a:r>
              <a:rPr lang="en-NL" sz="2000" b="1">
                <a:solidFill>
                  <a:srgbClr val="09B3DE"/>
                </a:solidFill>
                <a:latin typeface="Ubuntu Mono" panose="020B0509030602030204" pitchFamily="49" charset="0"/>
                <a:ea typeface="Verdana" panose="020B0604030504040204" pitchFamily="34" charset="0"/>
                <a:cs typeface="Verdana" panose="020B0604030504040204" pitchFamily="34" charset="0"/>
              </a:rPr>
              <a:t>!</a:t>
            </a:r>
          </a:p>
        </p:txBody>
      </p:sp>
      <p:sp>
        <p:nvSpPr>
          <p:cNvPr id="43" name="TextBox 42">
            <a:extLst>
              <a:ext uri="{FF2B5EF4-FFF2-40B4-BE49-F238E27FC236}">
                <a16:creationId xmlns:a16="http://schemas.microsoft.com/office/drawing/2014/main" id="{14243F61-59B2-0645-B8AA-E0D1D5A11607}"/>
              </a:ext>
            </a:extLst>
          </p:cNvPr>
          <p:cNvSpPr txBox="1"/>
          <p:nvPr userDrawn="1"/>
        </p:nvSpPr>
        <p:spPr>
          <a:xfrm>
            <a:off x="416495" y="1800387"/>
            <a:ext cx="2201244" cy="276999"/>
          </a:xfrm>
          <a:prstGeom prst="rect">
            <a:avLst/>
          </a:prstGeom>
          <a:noFill/>
        </p:spPr>
        <p:txBody>
          <a:bodyPr wrap="none" lIns="91440" tIns="45720" rIns="91440" bIns="45720" rtlCol="0" anchor="t">
            <a:spAutoFit/>
          </a:bodyPr>
          <a:lstStyle/>
          <a:p>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J</a:t>
            </a:r>
            <a:r>
              <a:rPr lang="en-NL" sz="1200" b="1">
                <a:solidFill>
                  <a:schemeClr val="bg1"/>
                </a:solidFill>
                <a:latin typeface="Verdana" panose="020B0604030504040204" pitchFamily="34" charset="0"/>
                <a:ea typeface="Verdana" panose="020B0604030504040204" pitchFamily="34" charset="0"/>
                <a:cs typeface="Verdana" panose="020B0604030504040204" pitchFamily="34" charset="0"/>
              </a:rPr>
              <a:t>ava Community News:</a:t>
            </a:r>
          </a:p>
        </p:txBody>
      </p:sp>
      <p:sp>
        <p:nvSpPr>
          <p:cNvPr id="15" name="Picture Placeholder 10">
            <a:extLst>
              <a:ext uri="{FF2B5EF4-FFF2-40B4-BE49-F238E27FC236}">
                <a16:creationId xmlns:a16="http://schemas.microsoft.com/office/drawing/2014/main" id="{14345180-A703-444F-8EFB-653D0DF1ADBC}"/>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16" name="Picture Placeholder 10">
            <a:extLst>
              <a:ext uri="{FF2B5EF4-FFF2-40B4-BE49-F238E27FC236}">
                <a16:creationId xmlns:a16="http://schemas.microsoft.com/office/drawing/2014/main" id="{02A2EEF7-48F0-564C-88E1-52485E1A1D69}"/>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17" name="Picture Placeholder 10">
            <a:extLst>
              <a:ext uri="{FF2B5EF4-FFF2-40B4-BE49-F238E27FC236}">
                <a16:creationId xmlns:a16="http://schemas.microsoft.com/office/drawing/2014/main" id="{81C22F63-5A04-2A40-A49A-BA5CA1396C6F}"/>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18" name="Picture Placeholder 10">
            <a:extLst>
              <a:ext uri="{FF2B5EF4-FFF2-40B4-BE49-F238E27FC236}">
                <a16:creationId xmlns:a16="http://schemas.microsoft.com/office/drawing/2014/main" id="{E66BC804-F419-584B-BC4C-5FE5AADE7A05}"/>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19" name="Picture Placeholder 10">
            <a:extLst>
              <a:ext uri="{FF2B5EF4-FFF2-40B4-BE49-F238E27FC236}">
                <a16:creationId xmlns:a16="http://schemas.microsoft.com/office/drawing/2014/main" id="{C68AD7CD-43FF-8B4F-BB08-23A1464A8C8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0" name="Picture Placeholder 10">
            <a:extLst>
              <a:ext uri="{FF2B5EF4-FFF2-40B4-BE49-F238E27FC236}">
                <a16:creationId xmlns:a16="http://schemas.microsoft.com/office/drawing/2014/main" id="{D33F0A69-9C66-8D46-82DA-44CE3D2EF53D}"/>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8" name="Picture Placeholder 10">
            <a:extLst>
              <a:ext uri="{FF2B5EF4-FFF2-40B4-BE49-F238E27FC236}">
                <a16:creationId xmlns:a16="http://schemas.microsoft.com/office/drawing/2014/main" id="{27AF5E3F-D27E-8846-87F5-19E16627DF51}"/>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1" name="Text Placeholder 2">
            <a:extLst>
              <a:ext uri="{FF2B5EF4-FFF2-40B4-BE49-F238E27FC236}">
                <a16:creationId xmlns:a16="http://schemas.microsoft.com/office/drawing/2014/main" id="{B9B85DC2-988A-2E4D-99F9-9A5B7F062BF4}"/>
              </a:ext>
            </a:extLst>
          </p:cNvPr>
          <p:cNvSpPr>
            <a:spLocks noGrp="1"/>
          </p:cNvSpPr>
          <p:nvPr>
            <p:ph type="body" sz="quarter" idx="26" hasCustomPrompt="1"/>
          </p:nvPr>
        </p:nvSpPr>
        <p:spPr>
          <a:xfrm>
            <a:off x="4278506" y="2313998"/>
            <a:ext cx="3634987" cy="2406132"/>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Date	Name	(years at Sogeti)</a:t>
            </a:r>
          </a:p>
        </p:txBody>
      </p:sp>
      <p:sp>
        <p:nvSpPr>
          <p:cNvPr id="22" name="Picture Placeholder 10">
            <a:extLst>
              <a:ext uri="{FF2B5EF4-FFF2-40B4-BE49-F238E27FC236}">
                <a16:creationId xmlns:a16="http://schemas.microsoft.com/office/drawing/2014/main" id="{9EF98FEE-38B4-8749-9BEB-3EB93053BF8C}"/>
              </a:ext>
            </a:extLst>
          </p:cNvPr>
          <p:cNvSpPr>
            <a:spLocks noGrp="1"/>
          </p:cNvSpPr>
          <p:nvPr>
            <p:ph type="pic" sz="quarter" idx="27"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604ABD00-8D5F-5D43-BCCA-93BF4980D4A2}"/>
              </a:ext>
            </a:extLst>
          </p:cNvPr>
          <p:cNvSpPr>
            <a:spLocks noGrp="1"/>
          </p:cNvSpPr>
          <p:nvPr>
            <p:ph type="pic" sz="quarter" idx="28"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52305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13" name="Picture Placeholder 10">
            <a:extLst>
              <a:ext uri="{FF2B5EF4-FFF2-40B4-BE49-F238E27FC236}">
                <a16:creationId xmlns:a16="http://schemas.microsoft.com/office/drawing/2014/main" id="{74A00743-CE72-0C48-8F44-97159ADA21B1}"/>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14" name="Picture Placeholder 10">
            <a:extLst>
              <a:ext uri="{FF2B5EF4-FFF2-40B4-BE49-F238E27FC236}">
                <a16:creationId xmlns:a16="http://schemas.microsoft.com/office/drawing/2014/main" id="{3CAE816C-2FCD-5743-941A-F3A6F666539C}"/>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15" name="Picture Placeholder 10">
            <a:extLst>
              <a:ext uri="{FF2B5EF4-FFF2-40B4-BE49-F238E27FC236}">
                <a16:creationId xmlns:a16="http://schemas.microsoft.com/office/drawing/2014/main" id="{91EA7F60-C81F-3B4A-B0E8-7B95B28872C6}"/>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7" name="Picture Placeholder 10">
            <a:extLst>
              <a:ext uri="{FF2B5EF4-FFF2-40B4-BE49-F238E27FC236}">
                <a16:creationId xmlns:a16="http://schemas.microsoft.com/office/drawing/2014/main" id="{0C2E1430-6E6C-5043-BD84-F496ECEB8237}"/>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8" name="Picture Placeholder 10">
            <a:extLst>
              <a:ext uri="{FF2B5EF4-FFF2-40B4-BE49-F238E27FC236}">
                <a16:creationId xmlns:a16="http://schemas.microsoft.com/office/drawing/2014/main" id="{5DC87402-FB9A-9649-8846-E046C868C7B9}"/>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9" name="Picture Placeholder 10">
            <a:extLst>
              <a:ext uri="{FF2B5EF4-FFF2-40B4-BE49-F238E27FC236}">
                <a16:creationId xmlns:a16="http://schemas.microsoft.com/office/drawing/2014/main" id="{C4422924-8AED-DE47-9BDA-E7A9AA1D51E1}"/>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0" name="Picture Placeholder 10">
            <a:extLst>
              <a:ext uri="{FF2B5EF4-FFF2-40B4-BE49-F238E27FC236}">
                <a16:creationId xmlns:a16="http://schemas.microsoft.com/office/drawing/2014/main" id="{69652B58-DC5A-F843-9522-6E7069C6E3CB}"/>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1" name="Picture Placeholder 10">
            <a:extLst>
              <a:ext uri="{FF2B5EF4-FFF2-40B4-BE49-F238E27FC236}">
                <a16:creationId xmlns:a16="http://schemas.microsoft.com/office/drawing/2014/main" id="{1B1B88BD-9CED-E54E-BBA4-9648D6F53CC8}"/>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0E0D6F5F-5C53-3B45-B785-DFACBCFB464D}"/>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254641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mmunity news text only">
    <p:spTree>
      <p:nvGrpSpPr>
        <p:cNvPr id="1" name=""/>
        <p:cNvGrpSpPr/>
        <p:nvPr/>
      </p:nvGrpSpPr>
      <p:grpSpPr>
        <a:xfrm>
          <a:off x="0" y="0"/>
          <a:ext cx="0" cy="0"/>
          <a:chOff x="0" y="0"/>
          <a:chExt cx="0" cy="0"/>
        </a:xfrm>
      </p:grpSpPr>
      <p:grpSp>
        <p:nvGrpSpPr>
          <p:cNvPr id="30" name="Graphique 9">
            <a:extLst>
              <a:ext uri="{FF2B5EF4-FFF2-40B4-BE49-F238E27FC236}">
                <a16:creationId xmlns:a16="http://schemas.microsoft.com/office/drawing/2014/main" id="{3CFEBC0A-A1FB-6B4E-BFED-AF61BF25F988}"/>
              </a:ext>
            </a:extLst>
          </p:cNvPr>
          <p:cNvGrpSpPr/>
          <p:nvPr userDrawn="1"/>
        </p:nvGrpSpPr>
        <p:grpSpPr>
          <a:xfrm>
            <a:off x="57193" y="3728556"/>
            <a:ext cx="3495183" cy="1571575"/>
            <a:chOff x="309403" y="1104879"/>
            <a:chExt cx="5295900" cy="2381250"/>
          </a:xfrm>
          <a:solidFill>
            <a:schemeClr val="accent1"/>
          </a:solidFill>
        </p:grpSpPr>
        <p:sp>
          <p:nvSpPr>
            <p:cNvPr id="31" name="Forme libre : forme 11">
              <a:extLst>
                <a:ext uri="{FF2B5EF4-FFF2-40B4-BE49-F238E27FC236}">
                  <a16:creationId xmlns:a16="http://schemas.microsoft.com/office/drawing/2014/main" id="{F4E20620-9598-714D-8A10-0F678AF580AE}"/>
                </a:ext>
              </a:extLst>
            </p:cNvPr>
            <p:cNvSpPr/>
            <p:nvPr/>
          </p:nvSpPr>
          <p:spPr>
            <a:xfrm>
              <a:off x="309403" y="1104879"/>
              <a:ext cx="3571875" cy="2381250"/>
            </a:xfrm>
            <a:custGeom>
              <a:avLst/>
              <a:gdLst>
                <a:gd name="connsiteX0" fmla="*/ 2842736 w 3571875"/>
                <a:gd name="connsiteY0" fmla="*/ 1640322 h 2381250"/>
                <a:gd name="connsiteX1" fmla="*/ 3575971 w 3571875"/>
                <a:gd name="connsiteY1" fmla="*/ 515800 h 2381250"/>
                <a:gd name="connsiteX2" fmla="*/ 3116104 w 3571875"/>
                <a:gd name="connsiteY2" fmla="*/ 2879 h 2381250"/>
                <a:gd name="connsiteX3" fmla="*/ 3108198 w 3571875"/>
                <a:gd name="connsiteY3" fmla="*/ 2212 h 2381250"/>
                <a:gd name="connsiteX4" fmla="*/ 3106960 w 3571875"/>
                <a:gd name="connsiteY4" fmla="*/ 2117 h 2381250"/>
                <a:gd name="connsiteX5" fmla="*/ 1558576 w 3571875"/>
                <a:gd name="connsiteY5" fmla="*/ 691917 h 2381250"/>
                <a:gd name="connsiteX6" fmla="*/ 1907191 w 3571875"/>
                <a:gd name="connsiteY6" fmla="*/ 1998366 h 2381250"/>
                <a:gd name="connsiteX7" fmla="*/ 735044 w 3571875"/>
                <a:gd name="connsiteY7" fmla="*/ 1495827 h 2381250"/>
                <a:gd name="connsiteX8" fmla="*/ 0 w 3571875"/>
                <a:gd name="connsiteY8" fmla="*/ 2384605 h 2381250"/>
                <a:gd name="connsiteX9" fmla="*/ 3110770 w 3571875"/>
                <a:gd name="connsiteY9" fmla="*/ 2384605 h 2381250"/>
                <a:gd name="connsiteX10" fmla="*/ 2842736 w 3571875"/>
                <a:gd name="connsiteY10" fmla="*/ 1640322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1875" h="2381250">
                  <a:moveTo>
                    <a:pt x="2842736" y="1640322"/>
                  </a:moveTo>
                  <a:cubicBezTo>
                    <a:pt x="2888933" y="1594125"/>
                    <a:pt x="3526631" y="993574"/>
                    <a:pt x="3575971" y="515800"/>
                  </a:cubicBezTo>
                  <a:cubicBezTo>
                    <a:pt x="3621500" y="74983"/>
                    <a:pt x="3185065" y="9546"/>
                    <a:pt x="3116104" y="2879"/>
                  </a:cubicBezTo>
                  <a:cubicBezTo>
                    <a:pt x="3112294" y="2593"/>
                    <a:pt x="3109627" y="2307"/>
                    <a:pt x="3108198" y="2212"/>
                  </a:cubicBezTo>
                  <a:cubicBezTo>
                    <a:pt x="3107817" y="2212"/>
                    <a:pt x="3107341" y="2212"/>
                    <a:pt x="3106960" y="2117"/>
                  </a:cubicBezTo>
                  <a:cubicBezTo>
                    <a:pt x="2316861" y="-41127"/>
                    <a:pt x="1670018" y="591428"/>
                    <a:pt x="1558576" y="691917"/>
                  </a:cubicBezTo>
                  <a:cubicBezTo>
                    <a:pt x="1609058" y="802883"/>
                    <a:pt x="2081403" y="1789197"/>
                    <a:pt x="1907191" y="1998366"/>
                  </a:cubicBezTo>
                  <a:cubicBezTo>
                    <a:pt x="1732979" y="2207535"/>
                    <a:pt x="1188149" y="1482969"/>
                    <a:pt x="735044" y="1495827"/>
                  </a:cubicBezTo>
                  <a:cubicBezTo>
                    <a:pt x="281940" y="1508686"/>
                    <a:pt x="0" y="2384605"/>
                    <a:pt x="0" y="2384605"/>
                  </a:cubicBezTo>
                  <a:lnTo>
                    <a:pt x="3110770" y="2384605"/>
                  </a:lnTo>
                  <a:cubicBezTo>
                    <a:pt x="2945321" y="2075709"/>
                    <a:pt x="2833592" y="1715855"/>
                    <a:pt x="2842736" y="1640322"/>
                  </a:cubicBezTo>
                </a:path>
              </a:pathLst>
            </a:custGeom>
            <a:solidFill>
              <a:srgbClr val="2B0A3D"/>
            </a:solidFill>
            <a:ln w="9525" cap="flat">
              <a:noFill/>
              <a:prstDash val="solid"/>
              <a:miter/>
            </a:ln>
          </p:spPr>
          <p:txBody>
            <a:bodyPr rtlCol="0" anchor="ctr"/>
            <a:lstStyle/>
            <a:p>
              <a:endParaRPr lang="en-US"/>
            </a:p>
          </p:txBody>
        </p:sp>
        <p:sp>
          <p:nvSpPr>
            <p:cNvPr id="35" name="Forme libre : forme 13">
              <a:extLst>
                <a:ext uri="{FF2B5EF4-FFF2-40B4-BE49-F238E27FC236}">
                  <a16:creationId xmlns:a16="http://schemas.microsoft.com/office/drawing/2014/main" id="{7D8FD3B0-F8E9-C145-B745-2F79C8C399F8}"/>
                </a:ext>
              </a:extLst>
            </p:cNvPr>
            <p:cNvSpPr/>
            <p:nvPr/>
          </p:nvSpPr>
          <p:spPr>
            <a:xfrm>
              <a:off x="3151617" y="1107281"/>
              <a:ext cx="2447925" cy="2381250"/>
            </a:xfrm>
            <a:custGeom>
              <a:avLst/>
              <a:gdLst>
                <a:gd name="connsiteX0" fmla="*/ 268461 w 2447925"/>
                <a:gd name="connsiteY0" fmla="*/ 0 h 2381250"/>
                <a:gd name="connsiteX1" fmla="*/ 273795 w 2447925"/>
                <a:gd name="connsiteY1" fmla="*/ 476 h 2381250"/>
                <a:gd name="connsiteX2" fmla="*/ 733757 w 2447925"/>
                <a:gd name="connsiteY2" fmla="*/ 513398 h 2381250"/>
                <a:gd name="connsiteX3" fmla="*/ 523 w 2447925"/>
                <a:gd name="connsiteY3" fmla="*/ 1637919 h 2381250"/>
                <a:gd name="connsiteX4" fmla="*/ 268556 w 2447925"/>
                <a:gd name="connsiteY4" fmla="*/ 2382203 h 2381250"/>
                <a:gd name="connsiteX5" fmla="*/ 2454544 w 2447925"/>
                <a:gd name="connsiteY5" fmla="*/ 2382203 h 2381250"/>
                <a:gd name="connsiteX6" fmla="*/ 268461 w 2447925"/>
                <a:gd name="connsiteY6" fmla="*/ 0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2381250">
                  <a:moveTo>
                    <a:pt x="268461" y="0"/>
                  </a:moveTo>
                  <a:cubicBezTo>
                    <a:pt x="269890" y="95"/>
                    <a:pt x="271699" y="286"/>
                    <a:pt x="273795" y="476"/>
                  </a:cubicBezTo>
                  <a:cubicBezTo>
                    <a:pt x="342756" y="7239"/>
                    <a:pt x="779191" y="72581"/>
                    <a:pt x="733757" y="513398"/>
                  </a:cubicBezTo>
                  <a:cubicBezTo>
                    <a:pt x="684417" y="991172"/>
                    <a:pt x="46719" y="1591723"/>
                    <a:pt x="523" y="1637919"/>
                  </a:cubicBezTo>
                  <a:cubicBezTo>
                    <a:pt x="-8622" y="1713548"/>
                    <a:pt x="103107" y="2073307"/>
                    <a:pt x="268556" y="2382203"/>
                  </a:cubicBezTo>
                  <a:lnTo>
                    <a:pt x="2454544" y="2382203"/>
                  </a:lnTo>
                  <a:cubicBezTo>
                    <a:pt x="2045350" y="2062353"/>
                    <a:pt x="1333070" y="55531"/>
                    <a:pt x="268461" y="0"/>
                  </a:cubicBezTo>
                </a:path>
              </a:pathLst>
            </a:custGeom>
            <a:solidFill>
              <a:srgbClr val="09B3DE"/>
            </a:solidFill>
            <a:ln w="9525" cap="flat">
              <a:noFill/>
              <a:prstDash val="solid"/>
              <a:miter/>
            </a:ln>
          </p:spPr>
          <p:txBody>
            <a:bodyPr rtlCol="0" anchor="ctr"/>
            <a:lstStyle/>
            <a:p>
              <a:endParaRPr lang="en-US"/>
            </a:p>
          </p:txBody>
        </p:sp>
      </p:grpSp>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404417" y="1994458"/>
            <a:ext cx="6764338" cy="311150"/>
          </a:xfrm>
          <a:prstGeom prst="rect">
            <a:avLst/>
          </a:prstGeom>
        </p:spPr>
        <p:txBody>
          <a:bodyPr/>
          <a:lstStyle>
            <a:lvl1pPr marL="0" indent="0">
              <a:buNone/>
              <a:defRPr sz="20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GB"/>
              <a:t>News title</a:t>
            </a:r>
            <a:endParaRPr lang="en-NL"/>
          </a:p>
        </p:txBody>
      </p:sp>
      <p:sp>
        <p:nvSpPr>
          <p:cNvPr id="25" name="Text Placeholder 2">
            <a:extLst>
              <a:ext uri="{FF2B5EF4-FFF2-40B4-BE49-F238E27FC236}">
                <a16:creationId xmlns:a16="http://schemas.microsoft.com/office/drawing/2014/main" id="{DBE24548-AE3F-584D-B928-6FA28A681066}"/>
              </a:ext>
            </a:extLst>
          </p:cNvPr>
          <p:cNvSpPr>
            <a:spLocks noGrp="1"/>
          </p:cNvSpPr>
          <p:nvPr>
            <p:ph type="body" sz="quarter" idx="18" hasCustomPrompt="1"/>
          </p:nvPr>
        </p:nvSpPr>
        <p:spPr>
          <a:xfrm>
            <a:off x="404417" y="2293170"/>
            <a:ext cx="6770688" cy="1046641"/>
          </a:xfrm>
          <a:prstGeom prst="rect">
            <a:avLst/>
          </a:prstGeom>
        </p:spPr>
        <p:txBody>
          <a:bodyPr/>
          <a:lstStyle>
            <a:lvl1pPr marL="0" indent="0">
              <a:lnSpc>
                <a:spcPct val="100000"/>
              </a:lnSpc>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News content</a:t>
            </a:r>
          </a:p>
        </p:txBody>
      </p:sp>
      <p:sp>
        <p:nvSpPr>
          <p:cNvPr id="46" name="TextBox 45">
            <a:extLst>
              <a:ext uri="{FF2B5EF4-FFF2-40B4-BE49-F238E27FC236}">
                <a16:creationId xmlns:a16="http://schemas.microsoft.com/office/drawing/2014/main" id="{866A68A1-93D3-464C-99C8-5BD96694913A}"/>
              </a:ext>
            </a:extLst>
          </p:cNvPr>
          <p:cNvSpPr txBox="1"/>
          <p:nvPr userDrawn="1"/>
        </p:nvSpPr>
        <p:spPr>
          <a:xfrm>
            <a:off x="416495" y="1800387"/>
            <a:ext cx="3026791" cy="276999"/>
          </a:xfrm>
          <a:prstGeom prst="rect">
            <a:avLst/>
          </a:prstGeom>
          <a:noFill/>
        </p:spPr>
        <p:txBody>
          <a:bodyPr wrap="none" lIns="91440" tIns="45720" rIns="91440" bIns="45720" rtlCol="0" anchor="t">
            <a:spAutoFit/>
          </a:bodyPr>
          <a:lstStyle/>
          <a:p>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J</a:t>
            </a:r>
            <a:r>
              <a:rPr lang="en-NL" sz="1200" b="1">
                <a:solidFill>
                  <a:schemeClr val="bg1"/>
                </a:solidFill>
                <a:latin typeface="Verdana" panose="020B0604030504040204" pitchFamily="34" charset="0"/>
                <a:ea typeface="Verdana" panose="020B0604030504040204" pitchFamily="34" charset="0"/>
                <a:cs typeface="Verdana" panose="020B0604030504040204" pitchFamily="34" charset="0"/>
              </a:rPr>
              <a:t>ava Community Announcement:</a:t>
            </a:r>
          </a:p>
        </p:txBody>
      </p:sp>
      <p:grpSp>
        <p:nvGrpSpPr>
          <p:cNvPr id="16" name="Group 15">
            <a:extLst>
              <a:ext uri="{FF2B5EF4-FFF2-40B4-BE49-F238E27FC236}">
                <a16:creationId xmlns:a16="http://schemas.microsoft.com/office/drawing/2014/main" id="{0D769770-A02A-A047-BF9B-72C6C73361D2}"/>
              </a:ext>
            </a:extLst>
          </p:cNvPr>
          <p:cNvGrpSpPr/>
          <p:nvPr userDrawn="1"/>
        </p:nvGrpSpPr>
        <p:grpSpPr>
          <a:xfrm>
            <a:off x="7090157" y="664620"/>
            <a:ext cx="4862987" cy="4656964"/>
            <a:chOff x="7090157" y="664620"/>
            <a:chExt cx="4862987" cy="4656964"/>
          </a:xfrm>
        </p:grpSpPr>
        <p:pic>
          <p:nvPicPr>
            <p:cNvPr id="17" name="Picture 16" descr="Logo&#10;&#10;Description automatically generated">
              <a:extLst>
                <a:ext uri="{FF2B5EF4-FFF2-40B4-BE49-F238E27FC236}">
                  <a16:creationId xmlns:a16="http://schemas.microsoft.com/office/drawing/2014/main" id="{40041D92-2C70-5B41-A1D3-9B56973B3675}"/>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18" name="Picture 17">
              <a:extLst>
                <a:ext uri="{FF2B5EF4-FFF2-40B4-BE49-F238E27FC236}">
                  <a16:creationId xmlns:a16="http://schemas.microsoft.com/office/drawing/2014/main" id="{EAF4DEF1-C787-3B4A-B398-9159500675EF}"/>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19" name="TextBox 18">
              <a:extLst>
                <a:ext uri="{FF2B5EF4-FFF2-40B4-BE49-F238E27FC236}">
                  <a16:creationId xmlns:a16="http://schemas.microsoft.com/office/drawing/2014/main" id="{E60D7113-ADAC-6241-8A22-29FF0AAE8B49}"/>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B68D9A17-1FB6-084F-9B5C-DE244F629931}"/>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6C952946-F563-4C4E-B03A-BADAC35AD0A1}"/>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360408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Item_JF_2speakers">
    <p:spTree>
      <p:nvGrpSpPr>
        <p:cNvPr id="1" name=""/>
        <p:cNvGrpSpPr/>
        <p:nvPr/>
      </p:nvGrpSpPr>
      <p:grpSpPr>
        <a:xfrm>
          <a:off x="0" y="0"/>
          <a:ext cx="0" cy="0"/>
          <a:chOff x="0" y="0"/>
          <a:chExt cx="0" cy="0"/>
        </a:xfrm>
      </p:grpSpPr>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B68D9A17-1FB6-084F-9B5C-DE244F629931}"/>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6C952946-F563-4C4E-B03A-BADAC35AD0A1}"/>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49" name="Text Placeholder 2">
            <a:extLst>
              <a:ext uri="{FF2B5EF4-FFF2-40B4-BE49-F238E27FC236}">
                <a16:creationId xmlns:a16="http://schemas.microsoft.com/office/drawing/2014/main" id="{3E9021D0-52F4-8945-855D-2AF5D5EB7762}"/>
              </a:ext>
            </a:extLst>
          </p:cNvPr>
          <p:cNvSpPr>
            <a:spLocks noGrp="1"/>
          </p:cNvSpPr>
          <p:nvPr>
            <p:ph type="body" sz="quarter" idx="15" hasCustomPrompt="1"/>
          </p:nvPr>
        </p:nvSpPr>
        <p:spPr>
          <a:xfrm>
            <a:off x="4807920" y="2678440"/>
            <a:ext cx="2987945" cy="313184"/>
          </a:xfrm>
          <a:prstGeom prst="rect">
            <a:avLst/>
          </a:prstGeom>
        </p:spPr>
        <p:txBody>
          <a:bodyPr/>
          <a:lstStyle>
            <a:lvl1pPr marL="0" indent="0">
              <a:buNone/>
              <a:defRPr sz="16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51" name="Text Placeholder 2">
            <a:extLst>
              <a:ext uri="{FF2B5EF4-FFF2-40B4-BE49-F238E27FC236}">
                <a16:creationId xmlns:a16="http://schemas.microsoft.com/office/drawing/2014/main" id="{B5D06222-B782-0D40-BB10-ECF5DA58397C}"/>
              </a:ext>
            </a:extLst>
          </p:cNvPr>
          <p:cNvSpPr>
            <a:spLocks noGrp="1"/>
          </p:cNvSpPr>
          <p:nvPr>
            <p:ph type="body" sz="quarter" idx="17" hasCustomPrompt="1"/>
          </p:nvPr>
        </p:nvSpPr>
        <p:spPr>
          <a:xfrm>
            <a:off x="4807920" y="2961807"/>
            <a:ext cx="2987945" cy="487466"/>
          </a:xfrm>
          <a:prstGeom prst="rect">
            <a:avLst/>
          </a:prstGeom>
        </p:spPr>
        <p:txBody>
          <a:bodyPr/>
          <a:lstStyle>
            <a:lvl1pPr marL="0" indent="0">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 speaker</a:t>
            </a:r>
          </a:p>
        </p:txBody>
      </p:sp>
      <p:sp>
        <p:nvSpPr>
          <p:cNvPr id="52" name="Picture Placeholder 2">
            <a:extLst>
              <a:ext uri="{FF2B5EF4-FFF2-40B4-BE49-F238E27FC236}">
                <a16:creationId xmlns:a16="http://schemas.microsoft.com/office/drawing/2014/main" id="{A82D4255-7ACB-8D4B-A285-24A7E248F388}"/>
              </a:ext>
            </a:extLst>
          </p:cNvPr>
          <p:cNvSpPr>
            <a:spLocks noGrp="1"/>
          </p:cNvSpPr>
          <p:nvPr>
            <p:ph type="pic" sz="quarter" idx="29" hasCustomPrompt="1"/>
          </p:nvPr>
        </p:nvSpPr>
        <p:spPr>
          <a:xfrm>
            <a:off x="3913693" y="2674021"/>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56" name="Text Placeholder 2">
            <a:extLst>
              <a:ext uri="{FF2B5EF4-FFF2-40B4-BE49-F238E27FC236}">
                <a16:creationId xmlns:a16="http://schemas.microsoft.com/office/drawing/2014/main" id="{6496F9EA-008C-B047-8D21-9F129A29BB81}"/>
              </a:ext>
            </a:extLst>
          </p:cNvPr>
          <p:cNvSpPr>
            <a:spLocks noGrp="1"/>
          </p:cNvSpPr>
          <p:nvPr>
            <p:ph type="body" sz="quarter" idx="30" hasCustomPrompt="1"/>
          </p:nvPr>
        </p:nvSpPr>
        <p:spPr>
          <a:xfrm>
            <a:off x="4807920" y="3593871"/>
            <a:ext cx="2987945" cy="313184"/>
          </a:xfrm>
          <a:prstGeom prst="rect">
            <a:avLst/>
          </a:prstGeom>
        </p:spPr>
        <p:txBody>
          <a:bodyPr/>
          <a:lstStyle>
            <a:lvl1pPr marL="0" indent="0">
              <a:buNone/>
              <a:defRPr sz="16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57" name="Text Placeholder 2">
            <a:extLst>
              <a:ext uri="{FF2B5EF4-FFF2-40B4-BE49-F238E27FC236}">
                <a16:creationId xmlns:a16="http://schemas.microsoft.com/office/drawing/2014/main" id="{9204BAED-C8DD-7D41-8EAF-7105005FC52D}"/>
              </a:ext>
            </a:extLst>
          </p:cNvPr>
          <p:cNvSpPr>
            <a:spLocks noGrp="1"/>
          </p:cNvSpPr>
          <p:nvPr>
            <p:ph type="body" sz="quarter" idx="31" hasCustomPrompt="1"/>
          </p:nvPr>
        </p:nvSpPr>
        <p:spPr>
          <a:xfrm>
            <a:off x="4807920" y="3877238"/>
            <a:ext cx="2987945" cy="487466"/>
          </a:xfrm>
          <a:prstGeom prst="rect">
            <a:avLst/>
          </a:prstGeom>
        </p:spPr>
        <p:txBody>
          <a:bodyPr/>
          <a:lstStyle>
            <a:lvl1pPr marL="0" indent="0">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 speaker</a:t>
            </a:r>
          </a:p>
        </p:txBody>
      </p:sp>
      <p:sp>
        <p:nvSpPr>
          <p:cNvPr id="58" name="Picture Placeholder 2">
            <a:extLst>
              <a:ext uri="{FF2B5EF4-FFF2-40B4-BE49-F238E27FC236}">
                <a16:creationId xmlns:a16="http://schemas.microsoft.com/office/drawing/2014/main" id="{4E559840-E22E-784F-AD19-91EFE73B7921}"/>
              </a:ext>
            </a:extLst>
          </p:cNvPr>
          <p:cNvSpPr>
            <a:spLocks noGrp="1"/>
          </p:cNvSpPr>
          <p:nvPr>
            <p:ph type="pic" sz="quarter" idx="32" hasCustomPrompt="1"/>
          </p:nvPr>
        </p:nvSpPr>
        <p:spPr>
          <a:xfrm>
            <a:off x="3913693" y="35894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87" name="Rectangle 86">
            <a:extLst>
              <a:ext uri="{FF2B5EF4-FFF2-40B4-BE49-F238E27FC236}">
                <a16:creationId xmlns:a16="http://schemas.microsoft.com/office/drawing/2014/main" id="{A9008E34-D38F-D147-BB49-811C36B35BCF}"/>
              </a:ext>
            </a:extLst>
          </p:cNvPr>
          <p:cNvSpPr/>
          <p:nvPr userDrawn="1"/>
        </p:nvSpPr>
        <p:spPr>
          <a:xfrm>
            <a:off x="3844534" y="2302297"/>
            <a:ext cx="6096000" cy="307777"/>
          </a:xfrm>
          <a:prstGeom prst="rect">
            <a:avLst/>
          </a:prstGeom>
        </p:spPr>
        <p:txBody>
          <a:bodyPr>
            <a:spAutoFit/>
          </a:bodyPr>
          <a:lstStyle/>
          <a:p>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Next Java Friday’s </a:t>
            </a:r>
            <a:r>
              <a:rPr lang="en-NL" sz="1400" b="1">
                <a:solidFill>
                  <a:schemeClr val="bg1"/>
                </a:solidFill>
                <a:latin typeface="Ubuntu Mono" panose="020B0509030602030204" pitchFamily="49" charset="0"/>
                <a:ea typeface="Verdana" panose="020B0604030504040204" pitchFamily="34" charset="0"/>
                <a:cs typeface="Verdana" panose="020B0604030504040204" pitchFamily="34" charset="0"/>
              </a:rPr>
              <a:t>spotlight</a:t>
            </a:r>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 and </a:t>
            </a:r>
            <a:r>
              <a:rPr lang="en-NL" sz="1400" b="1">
                <a:solidFill>
                  <a:srgbClr val="09B3DE"/>
                </a:solidFill>
                <a:latin typeface="Ubuntu Mono" panose="020B0509030602030204" pitchFamily="49" charset="0"/>
                <a:ea typeface="Verdana" panose="020B0604030504040204" pitchFamily="34" charset="0"/>
                <a:cs typeface="Verdana" panose="020B0604030504040204" pitchFamily="34" charset="0"/>
              </a:rPr>
              <a:t>speaker</a:t>
            </a:r>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a:t>
            </a:r>
            <a:endParaRPr lang="en-NL" sz="1000" b="0" i="1">
              <a:solidFill>
                <a:schemeClr val="bg1"/>
              </a:solidFill>
              <a:latin typeface="Ubuntu Mono" panose="020B0509030602030204" pitchFamily="49" charset="0"/>
              <a:ea typeface="Verdana" panose="020B0604030504040204" pitchFamily="34" charset="0"/>
              <a:cs typeface="Verdana" panose="020B0604030504040204" pitchFamily="34" charset="0"/>
            </a:endParaRPr>
          </a:p>
        </p:txBody>
      </p:sp>
      <p:sp>
        <p:nvSpPr>
          <p:cNvPr id="92" name="Text Placeholder 2">
            <a:extLst>
              <a:ext uri="{FF2B5EF4-FFF2-40B4-BE49-F238E27FC236}">
                <a16:creationId xmlns:a16="http://schemas.microsoft.com/office/drawing/2014/main" id="{73CF0D40-F8DF-1641-9B79-1F6951D031EB}"/>
              </a:ext>
            </a:extLst>
          </p:cNvPr>
          <p:cNvSpPr>
            <a:spLocks noGrp="1"/>
          </p:cNvSpPr>
          <p:nvPr>
            <p:ph type="body" sz="quarter" idx="28" hasCustomPrompt="1"/>
          </p:nvPr>
        </p:nvSpPr>
        <p:spPr>
          <a:xfrm>
            <a:off x="2226366" y="349515"/>
            <a:ext cx="6982370" cy="536299"/>
          </a:xfrm>
          <a:prstGeom prst="rect">
            <a:avLst/>
          </a:prstGeom>
        </p:spPr>
        <p:txBody>
          <a:bodyPr/>
          <a:lstStyle>
            <a:lvl1pPr marL="0" indent="0">
              <a:buNone/>
              <a:defRPr sz="4000" b="1">
                <a:solidFill>
                  <a:schemeClr val="bg1"/>
                </a:solidFill>
                <a:latin typeface="Ubuntu Mono" panose="020B0509030602030204" pitchFamily="49" charset="0"/>
              </a:defRPr>
            </a:lvl1pPr>
          </a:lstStyle>
          <a:p>
            <a:pPr lvl="0"/>
            <a:r>
              <a:rPr lang="en-NL"/>
              <a:t>Sogeti Java Friday</a:t>
            </a:r>
          </a:p>
        </p:txBody>
      </p:sp>
      <p:sp>
        <p:nvSpPr>
          <p:cNvPr id="93" name="Text Placeholder 2">
            <a:extLst>
              <a:ext uri="{FF2B5EF4-FFF2-40B4-BE49-F238E27FC236}">
                <a16:creationId xmlns:a16="http://schemas.microsoft.com/office/drawing/2014/main" id="{4B283DDF-5B2F-0743-97E2-8CF66AC4A01D}"/>
              </a:ext>
            </a:extLst>
          </p:cNvPr>
          <p:cNvSpPr>
            <a:spLocks noGrp="1"/>
          </p:cNvSpPr>
          <p:nvPr>
            <p:ph type="body" sz="quarter" idx="11" hasCustomPrompt="1"/>
          </p:nvPr>
        </p:nvSpPr>
        <p:spPr>
          <a:xfrm>
            <a:off x="337930" y="250126"/>
            <a:ext cx="884584" cy="536300"/>
          </a:xfrm>
          <a:prstGeom prst="rect">
            <a:avLst/>
          </a:prstGeom>
        </p:spPr>
        <p:txBody>
          <a:bodyPr/>
          <a:lstStyle>
            <a:lvl1pPr marL="0" indent="0" algn="ctr">
              <a:buNone/>
              <a:defRPr sz="5400" b="1">
                <a:solidFill>
                  <a:srgbClr val="FF304C"/>
                </a:solidFill>
                <a:latin typeface="Ubuntu Mono" panose="020B0509030602030204" pitchFamily="49" charset="0"/>
              </a:defRPr>
            </a:lvl1pPr>
          </a:lstStyle>
          <a:p>
            <a:pPr lvl="0"/>
            <a:r>
              <a:rPr lang="en-NL"/>
              <a:t>15</a:t>
            </a:r>
          </a:p>
        </p:txBody>
      </p:sp>
      <p:sp>
        <p:nvSpPr>
          <p:cNvPr id="94" name="Text Placeholder 2">
            <a:extLst>
              <a:ext uri="{FF2B5EF4-FFF2-40B4-BE49-F238E27FC236}">
                <a16:creationId xmlns:a16="http://schemas.microsoft.com/office/drawing/2014/main" id="{4B1128EC-31F8-1B4C-9B26-D5CFE26652C5}"/>
              </a:ext>
            </a:extLst>
          </p:cNvPr>
          <p:cNvSpPr>
            <a:spLocks noGrp="1"/>
          </p:cNvSpPr>
          <p:nvPr>
            <p:ph type="body" sz="quarter" idx="12" hasCustomPrompt="1"/>
          </p:nvPr>
        </p:nvSpPr>
        <p:spPr>
          <a:xfrm>
            <a:off x="337930" y="855997"/>
            <a:ext cx="884584" cy="536299"/>
          </a:xfrm>
          <a:prstGeom prst="rect">
            <a:avLst/>
          </a:prstGeom>
        </p:spPr>
        <p:txBody>
          <a:bodyPr/>
          <a:lstStyle>
            <a:lvl1pPr marL="0" indent="0" algn="ctr">
              <a:buNone/>
              <a:defRPr sz="3200" b="1">
                <a:solidFill>
                  <a:srgbClr val="006FAE"/>
                </a:solidFill>
                <a:latin typeface="Ubuntu Mono" panose="020B0509030602030204" pitchFamily="49" charset="0"/>
              </a:defRPr>
            </a:lvl1pPr>
          </a:lstStyle>
          <a:p>
            <a:pPr lvl="0"/>
            <a:r>
              <a:rPr lang="en-NL"/>
              <a:t>Feb</a:t>
            </a:r>
          </a:p>
        </p:txBody>
      </p:sp>
      <p:sp>
        <p:nvSpPr>
          <p:cNvPr id="95" name="Text Placeholder 2">
            <a:extLst>
              <a:ext uri="{FF2B5EF4-FFF2-40B4-BE49-F238E27FC236}">
                <a16:creationId xmlns:a16="http://schemas.microsoft.com/office/drawing/2014/main" id="{A6811902-09E8-DD49-A925-769A99C026FB}"/>
              </a:ext>
            </a:extLst>
          </p:cNvPr>
          <p:cNvSpPr>
            <a:spLocks noGrp="1"/>
          </p:cNvSpPr>
          <p:nvPr>
            <p:ph type="body" sz="quarter" idx="13" hasCustomPrompt="1"/>
          </p:nvPr>
        </p:nvSpPr>
        <p:spPr>
          <a:xfrm>
            <a:off x="2226365" y="887283"/>
            <a:ext cx="6982369" cy="536300"/>
          </a:xfrm>
          <a:prstGeom prst="rect">
            <a:avLst/>
          </a:prstGeom>
        </p:spPr>
        <p:txBody>
          <a:bodyPr/>
          <a:lstStyle>
            <a:lvl1pPr marL="0" indent="0" algn="l">
              <a:buNone/>
              <a:defRPr sz="2800" b="1">
                <a:solidFill>
                  <a:srgbClr val="09B3DE"/>
                </a:solidFill>
                <a:latin typeface="Ubuntu Mono" panose="020B0509030602030204" pitchFamily="49" charset="0"/>
              </a:defRPr>
            </a:lvl1pPr>
          </a:lstStyle>
          <a:p>
            <a:pPr lvl="0"/>
            <a:r>
              <a:rPr lang="en-NL"/>
              <a:t>Title</a:t>
            </a:r>
          </a:p>
        </p:txBody>
      </p:sp>
      <p:sp>
        <p:nvSpPr>
          <p:cNvPr id="96" name="Text Placeholder 2">
            <a:extLst>
              <a:ext uri="{FF2B5EF4-FFF2-40B4-BE49-F238E27FC236}">
                <a16:creationId xmlns:a16="http://schemas.microsoft.com/office/drawing/2014/main" id="{8850DB2E-5D26-324E-86C7-3EF2E0708502}"/>
              </a:ext>
            </a:extLst>
          </p:cNvPr>
          <p:cNvSpPr>
            <a:spLocks noGrp="1"/>
          </p:cNvSpPr>
          <p:nvPr>
            <p:ph type="body" sz="quarter" idx="14" hasCustomPrompt="1"/>
          </p:nvPr>
        </p:nvSpPr>
        <p:spPr>
          <a:xfrm>
            <a:off x="2226366" y="1319562"/>
            <a:ext cx="6982368"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a:t>
            </a:r>
          </a:p>
        </p:txBody>
      </p:sp>
      <p:sp>
        <p:nvSpPr>
          <p:cNvPr id="97" name="Text Placeholder 2">
            <a:extLst>
              <a:ext uri="{FF2B5EF4-FFF2-40B4-BE49-F238E27FC236}">
                <a16:creationId xmlns:a16="http://schemas.microsoft.com/office/drawing/2014/main" id="{319464FE-AE76-814F-8BE0-C04338B51B4C}"/>
              </a:ext>
            </a:extLst>
          </p:cNvPr>
          <p:cNvSpPr>
            <a:spLocks noGrp="1"/>
          </p:cNvSpPr>
          <p:nvPr>
            <p:ph type="body" sz="quarter" idx="16" hasCustomPrompt="1"/>
          </p:nvPr>
        </p:nvSpPr>
        <p:spPr>
          <a:xfrm>
            <a:off x="337930" y="1260604"/>
            <a:ext cx="884584" cy="536299"/>
          </a:xfrm>
          <a:prstGeom prst="rect">
            <a:avLst/>
          </a:prstGeom>
        </p:spPr>
        <p:txBody>
          <a:bodyPr/>
          <a:lstStyle>
            <a:lvl1pPr marL="0" indent="0" algn="ctr">
              <a:buNone/>
              <a:defRPr sz="1100" b="1">
                <a:solidFill>
                  <a:srgbClr val="FF304C"/>
                </a:solidFill>
                <a:latin typeface="Ubuntu Mono" panose="020B0509030602030204" pitchFamily="49" charset="0"/>
              </a:defRPr>
            </a:lvl1pPr>
          </a:lstStyle>
          <a:p>
            <a:pPr lvl="0"/>
            <a:r>
              <a:rPr lang="en-NL"/>
              <a:t>16:00 CET</a:t>
            </a:r>
          </a:p>
        </p:txBody>
      </p:sp>
      <p:pic>
        <p:nvPicPr>
          <p:cNvPr id="35" name="Picture 34">
            <a:extLst>
              <a:ext uri="{FF2B5EF4-FFF2-40B4-BE49-F238E27FC236}">
                <a16:creationId xmlns:a16="http://schemas.microsoft.com/office/drawing/2014/main" id="{5A5143E0-58FE-F84E-8DBC-D111A62329C1}"/>
              </a:ext>
            </a:extLst>
          </p:cNvPr>
          <p:cNvPicPr>
            <a:picLocks noChangeAspect="1"/>
          </p:cNvPicPr>
          <p:nvPr userDrawn="1"/>
        </p:nvPicPr>
        <p:blipFill>
          <a:blip r:embed="rId2"/>
          <a:stretch>
            <a:fillRect/>
          </a:stretch>
        </p:blipFill>
        <p:spPr>
          <a:xfrm rot="19873267">
            <a:off x="1925651" y="2075110"/>
            <a:ext cx="622838" cy="622838"/>
          </a:xfrm>
          <a:prstGeom prst="rect">
            <a:avLst/>
          </a:prstGeom>
        </p:spPr>
      </p:pic>
      <p:sp>
        <p:nvSpPr>
          <p:cNvPr id="36" name="TextBox 35">
            <a:extLst>
              <a:ext uri="{FF2B5EF4-FFF2-40B4-BE49-F238E27FC236}">
                <a16:creationId xmlns:a16="http://schemas.microsoft.com/office/drawing/2014/main" id="{10D990D7-D674-A043-80E2-512A88B6261D}"/>
              </a:ext>
            </a:extLst>
          </p:cNvPr>
          <p:cNvSpPr txBox="1"/>
          <p:nvPr userDrawn="1"/>
        </p:nvSpPr>
        <p:spPr>
          <a:xfrm rot="3646536">
            <a:off x="2079533" y="2374319"/>
            <a:ext cx="433247" cy="184666"/>
          </a:xfrm>
          <a:prstGeom prst="rect">
            <a:avLst/>
          </a:prstGeom>
          <a:noFill/>
        </p:spPr>
        <p:txBody>
          <a:bodyPr wrap="square" rtlCol="0">
            <a:spAutoFit/>
          </a:bodyPr>
          <a:lstStyle/>
          <a:p>
            <a:r>
              <a:rPr lang="en-NL" sz="600" b="1">
                <a:solidFill>
                  <a:schemeClr val="bg1"/>
                </a:solidFill>
                <a:latin typeface="Ubuntu Mono" panose="020B0509030602030204" pitchFamily="49" charset="0"/>
              </a:rPr>
              <a:t>Javaan</a:t>
            </a:r>
            <a:endParaRPr lang="en-NL" sz="700" b="1">
              <a:solidFill>
                <a:schemeClr val="bg1"/>
              </a:solidFill>
              <a:latin typeface="Ubuntu Mono" panose="020B0509030602030204" pitchFamily="49" charset="0"/>
            </a:endParaRPr>
          </a:p>
        </p:txBody>
      </p:sp>
    </p:spTree>
    <p:extLst>
      <p:ext uri="{BB962C8B-B14F-4D97-AF65-F5344CB8AC3E}">
        <p14:creationId xmlns:p14="http://schemas.microsoft.com/office/powerpoint/2010/main" val="38265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Item_JF_6speakers">
    <p:spTree>
      <p:nvGrpSpPr>
        <p:cNvPr id="1" name=""/>
        <p:cNvGrpSpPr/>
        <p:nvPr/>
      </p:nvGrpSpPr>
      <p:grpSpPr>
        <a:xfrm>
          <a:off x="0" y="0"/>
          <a:ext cx="0" cy="0"/>
          <a:chOff x="0" y="0"/>
          <a:chExt cx="0" cy="0"/>
        </a:xfrm>
      </p:grpSpPr>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B68D9A17-1FB6-084F-9B5C-DE244F629931}"/>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6C952946-F563-4C4E-B03A-BADAC35AD0A1}"/>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52" name="Picture Placeholder 2">
            <a:extLst>
              <a:ext uri="{FF2B5EF4-FFF2-40B4-BE49-F238E27FC236}">
                <a16:creationId xmlns:a16="http://schemas.microsoft.com/office/drawing/2014/main" id="{A82D4255-7ACB-8D4B-A285-24A7E248F388}"/>
              </a:ext>
            </a:extLst>
          </p:cNvPr>
          <p:cNvSpPr>
            <a:spLocks noGrp="1"/>
          </p:cNvSpPr>
          <p:nvPr>
            <p:ph type="pic" sz="quarter" idx="29" hasCustomPrompt="1"/>
          </p:nvPr>
        </p:nvSpPr>
        <p:spPr>
          <a:xfrm>
            <a:off x="2985573" y="2718609"/>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58" name="Picture Placeholder 2">
            <a:extLst>
              <a:ext uri="{FF2B5EF4-FFF2-40B4-BE49-F238E27FC236}">
                <a16:creationId xmlns:a16="http://schemas.microsoft.com/office/drawing/2014/main" id="{4E559840-E22E-784F-AD19-91EFE73B7921}"/>
              </a:ext>
            </a:extLst>
          </p:cNvPr>
          <p:cNvSpPr>
            <a:spLocks noGrp="1"/>
          </p:cNvSpPr>
          <p:nvPr>
            <p:ph type="pic" sz="quarter" idx="32" hasCustomPrompt="1"/>
          </p:nvPr>
        </p:nvSpPr>
        <p:spPr>
          <a:xfrm>
            <a:off x="3921003" y="2718609"/>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71" name="Text Placeholder 2">
            <a:extLst>
              <a:ext uri="{FF2B5EF4-FFF2-40B4-BE49-F238E27FC236}">
                <a16:creationId xmlns:a16="http://schemas.microsoft.com/office/drawing/2014/main" id="{EA6B415A-A4B8-104A-9517-889D735DB026}"/>
              </a:ext>
            </a:extLst>
          </p:cNvPr>
          <p:cNvSpPr>
            <a:spLocks noGrp="1"/>
          </p:cNvSpPr>
          <p:nvPr>
            <p:ph type="body" sz="quarter" idx="28" hasCustomPrompt="1"/>
          </p:nvPr>
        </p:nvSpPr>
        <p:spPr>
          <a:xfrm>
            <a:off x="2226366" y="349515"/>
            <a:ext cx="6982370" cy="536299"/>
          </a:xfrm>
          <a:prstGeom prst="rect">
            <a:avLst/>
          </a:prstGeom>
        </p:spPr>
        <p:txBody>
          <a:bodyPr/>
          <a:lstStyle>
            <a:lvl1pPr marL="0" indent="0">
              <a:buNone/>
              <a:defRPr sz="4000" b="1">
                <a:solidFill>
                  <a:schemeClr val="bg1"/>
                </a:solidFill>
                <a:latin typeface="Ubuntu Mono" panose="020B0509030602030204" pitchFamily="49" charset="0"/>
              </a:defRPr>
            </a:lvl1pPr>
          </a:lstStyle>
          <a:p>
            <a:pPr lvl="0"/>
            <a:r>
              <a:rPr lang="en-NL"/>
              <a:t>Sogeti Java Friday</a:t>
            </a:r>
          </a:p>
        </p:txBody>
      </p:sp>
      <p:sp>
        <p:nvSpPr>
          <p:cNvPr id="72" name="Text Placeholder 2">
            <a:extLst>
              <a:ext uri="{FF2B5EF4-FFF2-40B4-BE49-F238E27FC236}">
                <a16:creationId xmlns:a16="http://schemas.microsoft.com/office/drawing/2014/main" id="{B26C254E-5DD4-9E4E-830F-48012FEBB7D0}"/>
              </a:ext>
            </a:extLst>
          </p:cNvPr>
          <p:cNvSpPr>
            <a:spLocks noGrp="1"/>
          </p:cNvSpPr>
          <p:nvPr>
            <p:ph type="body" sz="quarter" idx="11" hasCustomPrompt="1"/>
          </p:nvPr>
        </p:nvSpPr>
        <p:spPr>
          <a:xfrm>
            <a:off x="337930" y="250126"/>
            <a:ext cx="884584" cy="536300"/>
          </a:xfrm>
          <a:prstGeom prst="rect">
            <a:avLst/>
          </a:prstGeom>
        </p:spPr>
        <p:txBody>
          <a:bodyPr/>
          <a:lstStyle>
            <a:lvl1pPr marL="0" indent="0" algn="ctr">
              <a:buNone/>
              <a:defRPr sz="5400" b="1">
                <a:solidFill>
                  <a:srgbClr val="FF304C"/>
                </a:solidFill>
                <a:latin typeface="Ubuntu Mono" panose="020B0509030602030204" pitchFamily="49" charset="0"/>
              </a:defRPr>
            </a:lvl1pPr>
          </a:lstStyle>
          <a:p>
            <a:pPr lvl="0"/>
            <a:r>
              <a:rPr lang="en-NL"/>
              <a:t>15</a:t>
            </a:r>
          </a:p>
        </p:txBody>
      </p:sp>
      <p:sp>
        <p:nvSpPr>
          <p:cNvPr id="73" name="Text Placeholder 2">
            <a:extLst>
              <a:ext uri="{FF2B5EF4-FFF2-40B4-BE49-F238E27FC236}">
                <a16:creationId xmlns:a16="http://schemas.microsoft.com/office/drawing/2014/main" id="{46578F63-FFC5-234F-BD7B-1CBABE53C07B}"/>
              </a:ext>
            </a:extLst>
          </p:cNvPr>
          <p:cNvSpPr>
            <a:spLocks noGrp="1"/>
          </p:cNvSpPr>
          <p:nvPr>
            <p:ph type="body" sz="quarter" idx="12" hasCustomPrompt="1"/>
          </p:nvPr>
        </p:nvSpPr>
        <p:spPr>
          <a:xfrm>
            <a:off x="337930" y="855997"/>
            <a:ext cx="884584" cy="536299"/>
          </a:xfrm>
          <a:prstGeom prst="rect">
            <a:avLst/>
          </a:prstGeom>
        </p:spPr>
        <p:txBody>
          <a:bodyPr/>
          <a:lstStyle>
            <a:lvl1pPr marL="0" indent="0" algn="ctr">
              <a:buNone/>
              <a:defRPr sz="3200" b="1">
                <a:solidFill>
                  <a:srgbClr val="006FAE"/>
                </a:solidFill>
                <a:latin typeface="Ubuntu Mono" panose="020B0509030602030204" pitchFamily="49" charset="0"/>
              </a:defRPr>
            </a:lvl1pPr>
          </a:lstStyle>
          <a:p>
            <a:pPr lvl="0"/>
            <a:r>
              <a:rPr lang="en-NL"/>
              <a:t>Feb</a:t>
            </a:r>
          </a:p>
        </p:txBody>
      </p:sp>
      <p:sp>
        <p:nvSpPr>
          <p:cNvPr id="74" name="Text Placeholder 2">
            <a:extLst>
              <a:ext uri="{FF2B5EF4-FFF2-40B4-BE49-F238E27FC236}">
                <a16:creationId xmlns:a16="http://schemas.microsoft.com/office/drawing/2014/main" id="{122143D1-2B1F-EA4E-93D3-4394644B13A3}"/>
              </a:ext>
            </a:extLst>
          </p:cNvPr>
          <p:cNvSpPr>
            <a:spLocks noGrp="1"/>
          </p:cNvSpPr>
          <p:nvPr>
            <p:ph type="body" sz="quarter" idx="13" hasCustomPrompt="1"/>
          </p:nvPr>
        </p:nvSpPr>
        <p:spPr>
          <a:xfrm>
            <a:off x="2226365" y="887283"/>
            <a:ext cx="6982369" cy="536300"/>
          </a:xfrm>
          <a:prstGeom prst="rect">
            <a:avLst/>
          </a:prstGeom>
        </p:spPr>
        <p:txBody>
          <a:bodyPr/>
          <a:lstStyle>
            <a:lvl1pPr marL="0" indent="0" algn="l">
              <a:buNone/>
              <a:defRPr sz="2800" b="1">
                <a:solidFill>
                  <a:srgbClr val="09B3DE"/>
                </a:solidFill>
                <a:latin typeface="Ubuntu Mono" panose="020B0509030602030204" pitchFamily="49" charset="0"/>
              </a:defRPr>
            </a:lvl1pPr>
          </a:lstStyle>
          <a:p>
            <a:pPr lvl="0"/>
            <a:r>
              <a:rPr lang="en-NL"/>
              <a:t>Title</a:t>
            </a:r>
          </a:p>
        </p:txBody>
      </p:sp>
      <p:sp>
        <p:nvSpPr>
          <p:cNvPr id="75" name="Text Placeholder 2">
            <a:extLst>
              <a:ext uri="{FF2B5EF4-FFF2-40B4-BE49-F238E27FC236}">
                <a16:creationId xmlns:a16="http://schemas.microsoft.com/office/drawing/2014/main" id="{A16D6143-DB08-7C41-86B3-FF1D9F116123}"/>
              </a:ext>
            </a:extLst>
          </p:cNvPr>
          <p:cNvSpPr>
            <a:spLocks noGrp="1"/>
          </p:cNvSpPr>
          <p:nvPr>
            <p:ph type="body" sz="quarter" idx="14" hasCustomPrompt="1"/>
          </p:nvPr>
        </p:nvSpPr>
        <p:spPr>
          <a:xfrm>
            <a:off x="2226366" y="1319562"/>
            <a:ext cx="6982368"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a:t>
            </a:r>
          </a:p>
        </p:txBody>
      </p:sp>
      <p:sp>
        <p:nvSpPr>
          <p:cNvPr id="76" name="Text Placeholder 2">
            <a:extLst>
              <a:ext uri="{FF2B5EF4-FFF2-40B4-BE49-F238E27FC236}">
                <a16:creationId xmlns:a16="http://schemas.microsoft.com/office/drawing/2014/main" id="{466315A1-1AF4-1343-B4FB-C117EF6EEE92}"/>
              </a:ext>
            </a:extLst>
          </p:cNvPr>
          <p:cNvSpPr>
            <a:spLocks noGrp="1"/>
          </p:cNvSpPr>
          <p:nvPr>
            <p:ph type="body" sz="quarter" idx="16" hasCustomPrompt="1"/>
          </p:nvPr>
        </p:nvSpPr>
        <p:spPr>
          <a:xfrm>
            <a:off x="337930" y="1260604"/>
            <a:ext cx="884584" cy="536299"/>
          </a:xfrm>
          <a:prstGeom prst="rect">
            <a:avLst/>
          </a:prstGeom>
        </p:spPr>
        <p:txBody>
          <a:bodyPr/>
          <a:lstStyle>
            <a:lvl1pPr marL="0" indent="0" algn="ctr">
              <a:buNone/>
              <a:defRPr sz="1100" b="1">
                <a:solidFill>
                  <a:srgbClr val="FF304C"/>
                </a:solidFill>
                <a:latin typeface="Ubuntu Mono" panose="020B0509030602030204" pitchFamily="49" charset="0"/>
              </a:defRPr>
            </a:lvl1pPr>
          </a:lstStyle>
          <a:p>
            <a:pPr lvl="0"/>
            <a:r>
              <a:rPr lang="en-NL"/>
              <a:t>16:00 CET</a:t>
            </a:r>
          </a:p>
        </p:txBody>
      </p:sp>
      <p:sp>
        <p:nvSpPr>
          <p:cNvPr id="30" name="Rectangle 29">
            <a:extLst>
              <a:ext uri="{FF2B5EF4-FFF2-40B4-BE49-F238E27FC236}">
                <a16:creationId xmlns:a16="http://schemas.microsoft.com/office/drawing/2014/main" id="{38D2074F-E27E-434B-ADC0-74B69E0FE8F0}"/>
              </a:ext>
            </a:extLst>
          </p:cNvPr>
          <p:cNvSpPr/>
          <p:nvPr userDrawn="1"/>
        </p:nvSpPr>
        <p:spPr>
          <a:xfrm>
            <a:off x="2901453" y="2348220"/>
            <a:ext cx="6096000" cy="307777"/>
          </a:xfrm>
          <a:prstGeom prst="rect">
            <a:avLst/>
          </a:prstGeom>
        </p:spPr>
        <p:txBody>
          <a:bodyPr>
            <a:spAutoFit/>
          </a:bodyPr>
          <a:lstStyle/>
          <a:p>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Next Java Friday’s </a:t>
            </a:r>
            <a:r>
              <a:rPr lang="en-NL" sz="1400" b="1">
                <a:solidFill>
                  <a:srgbClr val="2B0A3D"/>
                </a:solidFill>
                <a:latin typeface="Ubuntu Mono" panose="020B0509030602030204" pitchFamily="49" charset="0"/>
                <a:ea typeface="Verdana" panose="020B0604030504040204" pitchFamily="34" charset="0"/>
                <a:cs typeface="Verdana" panose="020B0604030504040204" pitchFamily="34" charset="0"/>
              </a:rPr>
              <a:t>host</a:t>
            </a:r>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 </a:t>
            </a:r>
            <a:r>
              <a:rPr lang="en-NL" sz="1400" b="1">
                <a:solidFill>
                  <a:schemeClr val="bg1"/>
                </a:solidFill>
                <a:latin typeface="Ubuntu Mono" panose="020B0509030602030204" pitchFamily="49" charset="0"/>
                <a:ea typeface="Verdana" panose="020B0604030504040204" pitchFamily="34" charset="0"/>
                <a:cs typeface="Verdana" panose="020B0604030504040204" pitchFamily="34" charset="0"/>
              </a:rPr>
              <a:t>spotlight</a:t>
            </a:r>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 and </a:t>
            </a:r>
            <a:r>
              <a:rPr lang="en-NL" sz="1400" b="1">
                <a:solidFill>
                  <a:srgbClr val="09B3DE"/>
                </a:solidFill>
                <a:latin typeface="Ubuntu Mono" panose="020B0509030602030204" pitchFamily="49" charset="0"/>
                <a:ea typeface="Verdana" panose="020B0604030504040204" pitchFamily="34" charset="0"/>
                <a:cs typeface="Verdana" panose="020B0604030504040204" pitchFamily="34" charset="0"/>
              </a:rPr>
              <a:t>speaker(s)</a:t>
            </a:r>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a:t>
            </a:r>
            <a:endParaRPr lang="en-NL" sz="1000" b="0" i="1">
              <a:solidFill>
                <a:schemeClr val="bg1"/>
              </a:solidFill>
              <a:latin typeface="Ubuntu Mono" panose="020B0509030602030204" pitchFamily="49" charset="0"/>
              <a:ea typeface="Verdana" panose="020B0604030504040204" pitchFamily="34" charset="0"/>
              <a:cs typeface="Verdana" panose="020B0604030504040204" pitchFamily="34" charset="0"/>
            </a:endParaRPr>
          </a:p>
        </p:txBody>
      </p:sp>
      <p:sp>
        <p:nvSpPr>
          <p:cNvPr id="31" name="Picture Placeholder 2">
            <a:extLst>
              <a:ext uri="{FF2B5EF4-FFF2-40B4-BE49-F238E27FC236}">
                <a16:creationId xmlns:a16="http://schemas.microsoft.com/office/drawing/2014/main" id="{94FF051D-1FC8-944E-ABB1-C935AB1172AF}"/>
              </a:ext>
            </a:extLst>
          </p:cNvPr>
          <p:cNvSpPr>
            <a:spLocks noGrp="1"/>
          </p:cNvSpPr>
          <p:nvPr>
            <p:ph type="pic" sz="quarter" idx="33" hasCustomPrompt="1"/>
          </p:nvPr>
        </p:nvSpPr>
        <p:spPr>
          <a:xfrm>
            <a:off x="4856433" y="2718609"/>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35" name="Picture Placeholder 2">
            <a:extLst>
              <a:ext uri="{FF2B5EF4-FFF2-40B4-BE49-F238E27FC236}">
                <a16:creationId xmlns:a16="http://schemas.microsoft.com/office/drawing/2014/main" id="{586CC3D2-C8B6-A341-BFF5-03182489890A}"/>
              </a:ext>
            </a:extLst>
          </p:cNvPr>
          <p:cNvSpPr>
            <a:spLocks noGrp="1"/>
          </p:cNvSpPr>
          <p:nvPr>
            <p:ph type="pic" sz="quarter" idx="34" hasCustomPrompt="1"/>
          </p:nvPr>
        </p:nvSpPr>
        <p:spPr>
          <a:xfrm>
            <a:off x="5791863" y="2718609"/>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36" name="Picture Placeholder 2">
            <a:extLst>
              <a:ext uri="{FF2B5EF4-FFF2-40B4-BE49-F238E27FC236}">
                <a16:creationId xmlns:a16="http://schemas.microsoft.com/office/drawing/2014/main" id="{8F96F985-01D1-AE44-91CC-EBE764DC60FF}"/>
              </a:ext>
            </a:extLst>
          </p:cNvPr>
          <p:cNvSpPr>
            <a:spLocks noGrp="1"/>
          </p:cNvSpPr>
          <p:nvPr>
            <p:ph type="pic" sz="quarter" idx="35" hasCustomPrompt="1"/>
          </p:nvPr>
        </p:nvSpPr>
        <p:spPr>
          <a:xfrm>
            <a:off x="6727293" y="2718609"/>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37" name="Picture Placeholder 2">
            <a:extLst>
              <a:ext uri="{FF2B5EF4-FFF2-40B4-BE49-F238E27FC236}">
                <a16:creationId xmlns:a16="http://schemas.microsoft.com/office/drawing/2014/main" id="{8779AE0B-01C6-7240-A6FB-A3F8E98C0087}"/>
              </a:ext>
            </a:extLst>
          </p:cNvPr>
          <p:cNvSpPr>
            <a:spLocks noGrp="1"/>
          </p:cNvSpPr>
          <p:nvPr>
            <p:ph type="pic" sz="quarter" idx="36" hasCustomPrompt="1"/>
          </p:nvPr>
        </p:nvSpPr>
        <p:spPr>
          <a:xfrm>
            <a:off x="7662722" y="2718609"/>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pic>
        <p:nvPicPr>
          <p:cNvPr id="42" name="Picture 41">
            <a:extLst>
              <a:ext uri="{FF2B5EF4-FFF2-40B4-BE49-F238E27FC236}">
                <a16:creationId xmlns:a16="http://schemas.microsoft.com/office/drawing/2014/main" id="{94A87A58-8F81-5745-B2B5-FB9004DD9D4F}"/>
              </a:ext>
            </a:extLst>
          </p:cNvPr>
          <p:cNvPicPr>
            <a:picLocks noChangeAspect="1"/>
          </p:cNvPicPr>
          <p:nvPr userDrawn="1"/>
        </p:nvPicPr>
        <p:blipFill>
          <a:blip r:embed="rId2"/>
          <a:stretch>
            <a:fillRect/>
          </a:stretch>
        </p:blipFill>
        <p:spPr>
          <a:xfrm rot="19873267">
            <a:off x="1925651" y="2075110"/>
            <a:ext cx="622838" cy="622838"/>
          </a:xfrm>
          <a:prstGeom prst="rect">
            <a:avLst/>
          </a:prstGeom>
        </p:spPr>
      </p:pic>
      <p:sp>
        <p:nvSpPr>
          <p:cNvPr id="43" name="TextBox 42">
            <a:extLst>
              <a:ext uri="{FF2B5EF4-FFF2-40B4-BE49-F238E27FC236}">
                <a16:creationId xmlns:a16="http://schemas.microsoft.com/office/drawing/2014/main" id="{D4E9BC6D-59A3-6744-BB88-33245286A78E}"/>
              </a:ext>
            </a:extLst>
          </p:cNvPr>
          <p:cNvSpPr txBox="1"/>
          <p:nvPr userDrawn="1"/>
        </p:nvSpPr>
        <p:spPr>
          <a:xfrm rot="3646536">
            <a:off x="2079533" y="2374319"/>
            <a:ext cx="433247" cy="184666"/>
          </a:xfrm>
          <a:prstGeom prst="rect">
            <a:avLst/>
          </a:prstGeom>
          <a:noFill/>
        </p:spPr>
        <p:txBody>
          <a:bodyPr wrap="square" rtlCol="0">
            <a:spAutoFit/>
          </a:bodyPr>
          <a:lstStyle/>
          <a:p>
            <a:r>
              <a:rPr lang="en-NL" sz="600" b="1">
                <a:solidFill>
                  <a:schemeClr val="bg1"/>
                </a:solidFill>
                <a:latin typeface="Ubuntu Mono" panose="020B0509030602030204" pitchFamily="49" charset="0"/>
              </a:rPr>
              <a:t>Javaan</a:t>
            </a:r>
            <a:endParaRPr lang="en-NL" sz="700" b="1">
              <a:solidFill>
                <a:schemeClr val="bg1"/>
              </a:solidFill>
              <a:latin typeface="Ubuntu Mono" panose="020B0509030602030204" pitchFamily="49" charset="0"/>
            </a:endParaRPr>
          </a:p>
        </p:txBody>
      </p:sp>
    </p:spTree>
    <p:extLst>
      <p:ext uri="{BB962C8B-B14F-4D97-AF65-F5344CB8AC3E}">
        <p14:creationId xmlns:p14="http://schemas.microsoft.com/office/powerpoint/2010/main" val="24521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Item_JF_extraDesc_5speak">
    <p:spTree>
      <p:nvGrpSpPr>
        <p:cNvPr id="1" name=""/>
        <p:cNvGrpSpPr/>
        <p:nvPr/>
      </p:nvGrpSpPr>
      <p:grpSpPr>
        <a:xfrm>
          <a:off x="0" y="0"/>
          <a:ext cx="0" cy="0"/>
          <a:chOff x="0" y="0"/>
          <a:chExt cx="0" cy="0"/>
        </a:xfrm>
      </p:grpSpPr>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B68D9A17-1FB6-084F-9B5C-DE244F629931}"/>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6C952946-F563-4C4E-B03A-BADAC35AD0A1}"/>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7" name="Text Placeholder 2">
            <a:extLst>
              <a:ext uri="{FF2B5EF4-FFF2-40B4-BE49-F238E27FC236}">
                <a16:creationId xmlns:a16="http://schemas.microsoft.com/office/drawing/2014/main" id="{EC9876C7-923B-5147-9439-373C4C33918D}"/>
              </a:ext>
            </a:extLst>
          </p:cNvPr>
          <p:cNvSpPr>
            <a:spLocks noGrp="1"/>
          </p:cNvSpPr>
          <p:nvPr>
            <p:ph type="body" sz="quarter" idx="33" hasCustomPrompt="1"/>
          </p:nvPr>
        </p:nvSpPr>
        <p:spPr>
          <a:xfrm>
            <a:off x="2810708" y="2285291"/>
            <a:ext cx="6398026"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Extra Description</a:t>
            </a:r>
          </a:p>
        </p:txBody>
      </p:sp>
      <p:sp>
        <p:nvSpPr>
          <p:cNvPr id="37" name="Picture Placeholder 2">
            <a:extLst>
              <a:ext uri="{FF2B5EF4-FFF2-40B4-BE49-F238E27FC236}">
                <a16:creationId xmlns:a16="http://schemas.microsoft.com/office/drawing/2014/main" id="{C38898DF-23BF-F943-8DDB-017B276027F0}"/>
              </a:ext>
            </a:extLst>
          </p:cNvPr>
          <p:cNvSpPr>
            <a:spLocks noGrp="1"/>
          </p:cNvSpPr>
          <p:nvPr>
            <p:ph type="pic" sz="quarter" idx="29" hasCustomPrompt="1"/>
          </p:nvPr>
        </p:nvSpPr>
        <p:spPr>
          <a:xfrm>
            <a:off x="386222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38" name="Picture Placeholder 2">
            <a:extLst>
              <a:ext uri="{FF2B5EF4-FFF2-40B4-BE49-F238E27FC236}">
                <a16:creationId xmlns:a16="http://schemas.microsoft.com/office/drawing/2014/main" id="{FB93639E-E793-0546-AD9D-BD2CD0F99F21}"/>
              </a:ext>
            </a:extLst>
          </p:cNvPr>
          <p:cNvSpPr>
            <a:spLocks noGrp="1"/>
          </p:cNvSpPr>
          <p:nvPr>
            <p:ph type="pic" sz="quarter" idx="32" hasCustomPrompt="1"/>
          </p:nvPr>
        </p:nvSpPr>
        <p:spPr>
          <a:xfrm>
            <a:off x="479765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39" name="Rectangle 38">
            <a:extLst>
              <a:ext uri="{FF2B5EF4-FFF2-40B4-BE49-F238E27FC236}">
                <a16:creationId xmlns:a16="http://schemas.microsoft.com/office/drawing/2014/main" id="{A8C44807-F98D-E34B-872E-9095A2DFB765}"/>
              </a:ext>
            </a:extLst>
          </p:cNvPr>
          <p:cNvSpPr/>
          <p:nvPr userDrawn="1"/>
        </p:nvSpPr>
        <p:spPr>
          <a:xfrm>
            <a:off x="3778101" y="3213363"/>
            <a:ext cx="6096000" cy="307777"/>
          </a:xfrm>
          <a:prstGeom prst="rect">
            <a:avLst/>
          </a:prstGeom>
        </p:spPr>
        <p:txBody>
          <a:bodyPr>
            <a:spAutoFit/>
          </a:bodyPr>
          <a:lstStyle/>
          <a:p>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Next Java Friday’s </a:t>
            </a:r>
            <a:r>
              <a:rPr lang="en-NL" sz="1400" b="1">
                <a:solidFill>
                  <a:srgbClr val="2B0A3D"/>
                </a:solidFill>
                <a:latin typeface="Ubuntu Mono" panose="020B0509030602030204" pitchFamily="49" charset="0"/>
                <a:ea typeface="Verdana" panose="020B0604030504040204" pitchFamily="34" charset="0"/>
                <a:cs typeface="Verdana" panose="020B0604030504040204" pitchFamily="34" charset="0"/>
              </a:rPr>
              <a:t>host</a:t>
            </a:r>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 </a:t>
            </a:r>
            <a:r>
              <a:rPr lang="en-NL" sz="1400" b="1">
                <a:solidFill>
                  <a:schemeClr val="bg1"/>
                </a:solidFill>
                <a:latin typeface="Ubuntu Mono" panose="020B0509030602030204" pitchFamily="49" charset="0"/>
                <a:ea typeface="Verdana" panose="020B0604030504040204" pitchFamily="34" charset="0"/>
                <a:cs typeface="Verdana" panose="020B0604030504040204" pitchFamily="34" charset="0"/>
              </a:rPr>
              <a:t>spotlight</a:t>
            </a:r>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 and </a:t>
            </a:r>
            <a:r>
              <a:rPr lang="en-NL" sz="1400" b="1">
                <a:solidFill>
                  <a:srgbClr val="09B3DE"/>
                </a:solidFill>
                <a:latin typeface="Ubuntu Mono" panose="020B0509030602030204" pitchFamily="49" charset="0"/>
                <a:ea typeface="Verdana" panose="020B0604030504040204" pitchFamily="34" charset="0"/>
                <a:cs typeface="Verdana" panose="020B0604030504040204" pitchFamily="34" charset="0"/>
              </a:rPr>
              <a:t>speaker(s)</a:t>
            </a:r>
            <a:r>
              <a:rPr lang="en-NL" sz="1400" b="0">
                <a:solidFill>
                  <a:schemeClr val="bg1"/>
                </a:solidFill>
                <a:latin typeface="Ubuntu Mono" panose="020B0509030602030204" pitchFamily="49" charset="0"/>
                <a:ea typeface="Verdana" panose="020B0604030504040204" pitchFamily="34" charset="0"/>
                <a:cs typeface="Verdana" panose="020B0604030504040204" pitchFamily="34" charset="0"/>
              </a:rPr>
              <a:t>:</a:t>
            </a:r>
            <a:endParaRPr lang="en-NL" sz="1000" b="0" i="1">
              <a:solidFill>
                <a:schemeClr val="bg1"/>
              </a:solidFill>
              <a:latin typeface="Ubuntu Mono" panose="020B0509030602030204" pitchFamily="49" charset="0"/>
              <a:ea typeface="Verdana" panose="020B0604030504040204" pitchFamily="34" charset="0"/>
              <a:cs typeface="Verdana" panose="020B0604030504040204" pitchFamily="34" charset="0"/>
            </a:endParaRPr>
          </a:p>
        </p:txBody>
      </p:sp>
      <p:sp>
        <p:nvSpPr>
          <p:cNvPr id="40" name="Picture Placeholder 2">
            <a:extLst>
              <a:ext uri="{FF2B5EF4-FFF2-40B4-BE49-F238E27FC236}">
                <a16:creationId xmlns:a16="http://schemas.microsoft.com/office/drawing/2014/main" id="{EB04AD51-E9F2-4948-B795-00E03A90166A}"/>
              </a:ext>
            </a:extLst>
          </p:cNvPr>
          <p:cNvSpPr>
            <a:spLocks noGrp="1"/>
          </p:cNvSpPr>
          <p:nvPr>
            <p:ph type="pic" sz="quarter" idx="34" hasCustomPrompt="1"/>
          </p:nvPr>
        </p:nvSpPr>
        <p:spPr>
          <a:xfrm>
            <a:off x="573308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41" name="Picture Placeholder 2">
            <a:extLst>
              <a:ext uri="{FF2B5EF4-FFF2-40B4-BE49-F238E27FC236}">
                <a16:creationId xmlns:a16="http://schemas.microsoft.com/office/drawing/2014/main" id="{38914B68-4C54-E140-9696-6135A82EF1F2}"/>
              </a:ext>
            </a:extLst>
          </p:cNvPr>
          <p:cNvSpPr>
            <a:spLocks noGrp="1"/>
          </p:cNvSpPr>
          <p:nvPr>
            <p:ph type="pic" sz="quarter" idx="35" hasCustomPrompt="1"/>
          </p:nvPr>
        </p:nvSpPr>
        <p:spPr>
          <a:xfrm>
            <a:off x="666851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44" name="Picture Placeholder 2">
            <a:extLst>
              <a:ext uri="{FF2B5EF4-FFF2-40B4-BE49-F238E27FC236}">
                <a16:creationId xmlns:a16="http://schemas.microsoft.com/office/drawing/2014/main" id="{D4762490-E5BD-AE40-B7C5-178BC3A59997}"/>
              </a:ext>
            </a:extLst>
          </p:cNvPr>
          <p:cNvSpPr>
            <a:spLocks noGrp="1"/>
          </p:cNvSpPr>
          <p:nvPr>
            <p:ph type="pic" sz="quarter" idx="36" hasCustomPrompt="1"/>
          </p:nvPr>
        </p:nvSpPr>
        <p:spPr>
          <a:xfrm>
            <a:off x="760394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54" name="Text Placeholder 2">
            <a:extLst>
              <a:ext uri="{FF2B5EF4-FFF2-40B4-BE49-F238E27FC236}">
                <a16:creationId xmlns:a16="http://schemas.microsoft.com/office/drawing/2014/main" id="{D388E02F-E2CA-674E-94AD-29D7AE8D654D}"/>
              </a:ext>
            </a:extLst>
          </p:cNvPr>
          <p:cNvSpPr>
            <a:spLocks noGrp="1"/>
          </p:cNvSpPr>
          <p:nvPr>
            <p:ph type="body" sz="quarter" idx="28" hasCustomPrompt="1"/>
          </p:nvPr>
        </p:nvSpPr>
        <p:spPr>
          <a:xfrm>
            <a:off x="2226366" y="349515"/>
            <a:ext cx="6982370" cy="536299"/>
          </a:xfrm>
          <a:prstGeom prst="rect">
            <a:avLst/>
          </a:prstGeom>
        </p:spPr>
        <p:txBody>
          <a:bodyPr/>
          <a:lstStyle>
            <a:lvl1pPr marL="0" indent="0">
              <a:buNone/>
              <a:defRPr sz="4000" b="1">
                <a:solidFill>
                  <a:schemeClr val="bg1"/>
                </a:solidFill>
                <a:latin typeface="Ubuntu Mono" panose="020B0509030602030204" pitchFamily="49" charset="0"/>
              </a:defRPr>
            </a:lvl1pPr>
          </a:lstStyle>
          <a:p>
            <a:pPr lvl="0"/>
            <a:r>
              <a:rPr lang="en-NL"/>
              <a:t>Sogeti Java Friday</a:t>
            </a:r>
          </a:p>
        </p:txBody>
      </p:sp>
      <p:sp>
        <p:nvSpPr>
          <p:cNvPr id="59" name="Text Placeholder 2">
            <a:extLst>
              <a:ext uri="{FF2B5EF4-FFF2-40B4-BE49-F238E27FC236}">
                <a16:creationId xmlns:a16="http://schemas.microsoft.com/office/drawing/2014/main" id="{1B12D716-0C1B-1448-9E24-73C986689F75}"/>
              </a:ext>
            </a:extLst>
          </p:cNvPr>
          <p:cNvSpPr>
            <a:spLocks noGrp="1"/>
          </p:cNvSpPr>
          <p:nvPr>
            <p:ph type="body" sz="quarter" idx="11" hasCustomPrompt="1"/>
          </p:nvPr>
        </p:nvSpPr>
        <p:spPr>
          <a:xfrm>
            <a:off x="337930" y="250126"/>
            <a:ext cx="884584" cy="536300"/>
          </a:xfrm>
          <a:prstGeom prst="rect">
            <a:avLst/>
          </a:prstGeom>
        </p:spPr>
        <p:txBody>
          <a:bodyPr/>
          <a:lstStyle>
            <a:lvl1pPr marL="0" indent="0" algn="ctr">
              <a:buNone/>
              <a:defRPr sz="5400" b="1">
                <a:solidFill>
                  <a:srgbClr val="FF304C"/>
                </a:solidFill>
                <a:latin typeface="Ubuntu Mono" panose="020B0509030602030204" pitchFamily="49" charset="0"/>
              </a:defRPr>
            </a:lvl1pPr>
          </a:lstStyle>
          <a:p>
            <a:pPr lvl="0"/>
            <a:r>
              <a:rPr lang="en-NL"/>
              <a:t>15</a:t>
            </a:r>
          </a:p>
        </p:txBody>
      </p:sp>
      <p:sp>
        <p:nvSpPr>
          <p:cNvPr id="60" name="Text Placeholder 2">
            <a:extLst>
              <a:ext uri="{FF2B5EF4-FFF2-40B4-BE49-F238E27FC236}">
                <a16:creationId xmlns:a16="http://schemas.microsoft.com/office/drawing/2014/main" id="{6CE2C769-A2D0-1246-82C3-AE142333A0B3}"/>
              </a:ext>
            </a:extLst>
          </p:cNvPr>
          <p:cNvSpPr>
            <a:spLocks noGrp="1"/>
          </p:cNvSpPr>
          <p:nvPr>
            <p:ph type="body" sz="quarter" idx="12" hasCustomPrompt="1"/>
          </p:nvPr>
        </p:nvSpPr>
        <p:spPr>
          <a:xfrm>
            <a:off x="337930" y="855997"/>
            <a:ext cx="884584" cy="536299"/>
          </a:xfrm>
          <a:prstGeom prst="rect">
            <a:avLst/>
          </a:prstGeom>
        </p:spPr>
        <p:txBody>
          <a:bodyPr/>
          <a:lstStyle>
            <a:lvl1pPr marL="0" indent="0" algn="ctr">
              <a:buNone/>
              <a:defRPr sz="3200" b="1">
                <a:solidFill>
                  <a:srgbClr val="006FAE"/>
                </a:solidFill>
                <a:latin typeface="Ubuntu Mono" panose="020B0509030602030204" pitchFamily="49" charset="0"/>
              </a:defRPr>
            </a:lvl1pPr>
          </a:lstStyle>
          <a:p>
            <a:pPr lvl="0"/>
            <a:r>
              <a:rPr lang="en-NL"/>
              <a:t>Feb</a:t>
            </a:r>
          </a:p>
        </p:txBody>
      </p:sp>
      <p:sp>
        <p:nvSpPr>
          <p:cNvPr id="61" name="Text Placeholder 2">
            <a:extLst>
              <a:ext uri="{FF2B5EF4-FFF2-40B4-BE49-F238E27FC236}">
                <a16:creationId xmlns:a16="http://schemas.microsoft.com/office/drawing/2014/main" id="{588C1ED4-4D8C-7246-A6EB-6A8CD92F14BF}"/>
              </a:ext>
            </a:extLst>
          </p:cNvPr>
          <p:cNvSpPr>
            <a:spLocks noGrp="1"/>
          </p:cNvSpPr>
          <p:nvPr>
            <p:ph type="body" sz="quarter" idx="13" hasCustomPrompt="1"/>
          </p:nvPr>
        </p:nvSpPr>
        <p:spPr>
          <a:xfrm>
            <a:off x="2226365" y="887283"/>
            <a:ext cx="6982369" cy="536300"/>
          </a:xfrm>
          <a:prstGeom prst="rect">
            <a:avLst/>
          </a:prstGeom>
        </p:spPr>
        <p:txBody>
          <a:bodyPr/>
          <a:lstStyle>
            <a:lvl1pPr marL="0" indent="0" algn="l">
              <a:buNone/>
              <a:defRPr sz="2800" b="1">
                <a:solidFill>
                  <a:srgbClr val="09B3DE"/>
                </a:solidFill>
                <a:latin typeface="Ubuntu Mono" panose="020B0509030602030204" pitchFamily="49" charset="0"/>
              </a:defRPr>
            </a:lvl1pPr>
          </a:lstStyle>
          <a:p>
            <a:pPr lvl="0"/>
            <a:r>
              <a:rPr lang="en-NL"/>
              <a:t>Title</a:t>
            </a:r>
          </a:p>
        </p:txBody>
      </p:sp>
      <p:sp>
        <p:nvSpPr>
          <p:cNvPr id="62" name="Text Placeholder 2">
            <a:extLst>
              <a:ext uri="{FF2B5EF4-FFF2-40B4-BE49-F238E27FC236}">
                <a16:creationId xmlns:a16="http://schemas.microsoft.com/office/drawing/2014/main" id="{440AED12-2A00-9840-89A6-958DD9DE84AD}"/>
              </a:ext>
            </a:extLst>
          </p:cNvPr>
          <p:cNvSpPr>
            <a:spLocks noGrp="1"/>
          </p:cNvSpPr>
          <p:nvPr>
            <p:ph type="body" sz="quarter" idx="14" hasCustomPrompt="1"/>
          </p:nvPr>
        </p:nvSpPr>
        <p:spPr>
          <a:xfrm>
            <a:off x="2226366" y="1319562"/>
            <a:ext cx="6982368"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a:t>
            </a:r>
          </a:p>
        </p:txBody>
      </p:sp>
      <p:sp>
        <p:nvSpPr>
          <p:cNvPr id="63" name="Text Placeholder 2">
            <a:extLst>
              <a:ext uri="{FF2B5EF4-FFF2-40B4-BE49-F238E27FC236}">
                <a16:creationId xmlns:a16="http://schemas.microsoft.com/office/drawing/2014/main" id="{049D2C07-D2D9-A64E-9A02-9C511A729819}"/>
              </a:ext>
            </a:extLst>
          </p:cNvPr>
          <p:cNvSpPr>
            <a:spLocks noGrp="1"/>
          </p:cNvSpPr>
          <p:nvPr>
            <p:ph type="body" sz="quarter" idx="16" hasCustomPrompt="1"/>
          </p:nvPr>
        </p:nvSpPr>
        <p:spPr>
          <a:xfrm>
            <a:off x="337930" y="1260604"/>
            <a:ext cx="884584" cy="536299"/>
          </a:xfrm>
          <a:prstGeom prst="rect">
            <a:avLst/>
          </a:prstGeom>
        </p:spPr>
        <p:txBody>
          <a:bodyPr/>
          <a:lstStyle>
            <a:lvl1pPr marL="0" indent="0" algn="ctr">
              <a:buNone/>
              <a:defRPr sz="1100" b="1">
                <a:solidFill>
                  <a:srgbClr val="FF304C"/>
                </a:solidFill>
                <a:latin typeface="Ubuntu Mono" panose="020B0509030602030204" pitchFamily="49" charset="0"/>
              </a:defRPr>
            </a:lvl1pPr>
          </a:lstStyle>
          <a:p>
            <a:pPr lvl="0"/>
            <a:r>
              <a:rPr lang="en-NL"/>
              <a:t>16:00 CET</a:t>
            </a:r>
          </a:p>
        </p:txBody>
      </p:sp>
      <p:pic>
        <p:nvPicPr>
          <p:cNvPr id="47" name="Picture 46">
            <a:extLst>
              <a:ext uri="{FF2B5EF4-FFF2-40B4-BE49-F238E27FC236}">
                <a16:creationId xmlns:a16="http://schemas.microsoft.com/office/drawing/2014/main" id="{57E0E8A1-AAE1-4C47-9FC0-3DF6B430F125}"/>
              </a:ext>
            </a:extLst>
          </p:cNvPr>
          <p:cNvPicPr>
            <a:picLocks noChangeAspect="1"/>
          </p:cNvPicPr>
          <p:nvPr userDrawn="1"/>
        </p:nvPicPr>
        <p:blipFill>
          <a:blip r:embed="rId2"/>
          <a:stretch>
            <a:fillRect/>
          </a:stretch>
        </p:blipFill>
        <p:spPr>
          <a:xfrm rot="19873267">
            <a:off x="1925651" y="2075110"/>
            <a:ext cx="622838" cy="622838"/>
          </a:xfrm>
          <a:prstGeom prst="rect">
            <a:avLst/>
          </a:prstGeom>
        </p:spPr>
      </p:pic>
      <p:sp>
        <p:nvSpPr>
          <p:cNvPr id="48" name="TextBox 47">
            <a:extLst>
              <a:ext uri="{FF2B5EF4-FFF2-40B4-BE49-F238E27FC236}">
                <a16:creationId xmlns:a16="http://schemas.microsoft.com/office/drawing/2014/main" id="{E29438B3-338A-6442-8030-1F5DECB5B1E0}"/>
              </a:ext>
            </a:extLst>
          </p:cNvPr>
          <p:cNvSpPr txBox="1"/>
          <p:nvPr userDrawn="1"/>
        </p:nvSpPr>
        <p:spPr>
          <a:xfrm rot="3646536">
            <a:off x="2079533" y="2374319"/>
            <a:ext cx="433247" cy="184666"/>
          </a:xfrm>
          <a:prstGeom prst="rect">
            <a:avLst/>
          </a:prstGeom>
          <a:noFill/>
        </p:spPr>
        <p:txBody>
          <a:bodyPr wrap="square" rtlCol="0">
            <a:spAutoFit/>
          </a:bodyPr>
          <a:lstStyle/>
          <a:p>
            <a:r>
              <a:rPr lang="en-NL" sz="600" b="1">
                <a:solidFill>
                  <a:schemeClr val="bg1"/>
                </a:solidFill>
                <a:latin typeface="Ubuntu Mono" panose="020B0509030602030204" pitchFamily="49" charset="0"/>
              </a:rPr>
              <a:t>Javaan</a:t>
            </a:r>
            <a:endParaRPr lang="en-NL" sz="700" b="1">
              <a:solidFill>
                <a:schemeClr val="bg1"/>
              </a:solidFill>
              <a:latin typeface="Ubuntu Mono" panose="020B0509030602030204" pitchFamily="49" charset="0"/>
            </a:endParaRPr>
          </a:p>
        </p:txBody>
      </p:sp>
    </p:spTree>
    <p:extLst>
      <p:ext uri="{BB962C8B-B14F-4D97-AF65-F5344CB8AC3E}">
        <p14:creationId xmlns:p14="http://schemas.microsoft.com/office/powerpoint/2010/main" val="410157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Item_JF_extDesc_1speak">
    <p:spTree>
      <p:nvGrpSpPr>
        <p:cNvPr id="1" name=""/>
        <p:cNvGrpSpPr/>
        <p:nvPr/>
      </p:nvGrpSpPr>
      <p:grpSpPr>
        <a:xfrm>
          <a:off x="0" y="0"/>
          <a:ext cx="0" cy="0"/>
          <a:chOff x="0" y="0"/>
          <a:chExt cx="0" cy="0"/>
        </a:xfrm>
      </p:grpSpPr>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B68D9A17-1FB6-084F-9B5C-DE244F629931}"/>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6C952946-F563-4C4E-B03A-BADAC35AD0A1}"/>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56" name="Text Placeholder 2">
            <a:extLst>
              <a:ext uri="{FF2B5EF4-FFF2-40B4-BE49-F238E27FC236}">
                <a16:creationId xmlns:a16="http://schemas.microsoft.com/office/drawing/2014/main" id="{6496F9EA-008C-B047-8D21-9F129A29BB81}"/>
              </a:ext>
            </a:extLst>
          </p:cNvPr>
          <p:cNvSpPr>
            <a:spLocks noGrp="1"/>
          </p:cNvSpPr>
          <p:nvPr>
            <p:ph type="body" sz="quarter" idx="30" hasCustomPrompt="1"/>
          </p:nvPr>
        </p:nvSpPr>
        <p:spPr>
          <a:xfrm>
            <a:off x="4807920" y="3260335"/>
            <a:ext cx="2987945" cy="313184"/>
          </a:xfrm>
          <a:prstGeom prst="rect">
            <a:avLst/>
          </a:prstGeom>
        </p:spPr>
        <p:txBody>
          <a:bodyPr/>
          <a:lstStyle>
            <a:lvl1pPr marL="0" indent="0">
              <a:buNone/>
              <a:defRPr sz="16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57" name="Text Placeholder 2">
            <a:extLst>
              <a:ext uri="{FF2B5EF4-FFF2-40B4-BE49-F238E27FC236}">
                <a16:creationId xmlns:a16="http://schemas.microsoft.com/office/drawing/2014/main" id="{9204BAED-C8DD-7D41-8EAF-7105005FC52D}"/>
              </a:ext>
            </a:extLst>
          </p:cNvPr>
          <p:cNvSpPr>
            <a:spLocks noGrp="1"/>
          </p:cNvSpPr>
          <p:nvPr>
            <p:ph type="body" sz="quarter" idx="31" hasCustomPrompt="1"/>
          </p:nvPr>
        </p:nvSpPr>
        <p:spPr>
          <a:xfrm>
            <a:off x="4807920" y="3543702"/>
            <a:ext cx="2987945" cy="487466"/>
          </a:xfrm>
          <a:prstGeom prst="rect">
            <a:avLst/>
          </a:prstGeom>
        </p:spPr>
        <p:txBody>
          <a:bodyPr/>
          <a:lstStyle>
            <a:lvl1pPr marL="0" indent="0">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 speaker</a:t>
            </a:r>
          </a:p>
        </p:txBody>
      </p:sp>
      <p:sp>
        <p:nvSpPr>
          <p:cNvPr id="58" name="Picture Placeholder 2">
            <a:extLst>
              <a:ext uri="{FF2B5EF4-FFF2-40B4-BE49-F238E27FC236}">
                <a16:creationId xmlns:a16="http://schemas.microsoft.com/office/drawing/2014/main" id="{4E559840-E22E-784F-AD19-91EFE73B7921}"/>
              </a:ext>
            </a:extLst>
          </p:cNvPr>
          <p:cNvSpPr>
            <a:spLocks noGrp="1"/>
          </p:cNvSpPr>
          <p:nvPr>
            <p:ph type="pic" sz="quarter" idx="32" hasCustomPrompt="1"/>
          </p:nvPr>
        </p:nvSpPr>
        <p:spPr>
          <a:xfrm>
            <a:off x="3913693" y="3255916"/>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27" name="Text Placeholder 2">
            <a:extLst>
              <a:ext uri="{FF2B5EF4-FFF2-40B4-BE49-F238E27FC236}">
                <a16:creationId xmlns:a16="http://schemas.microsoft.com/office/drawing/2014/main" id="{EC9876C7-923B-5147-9439-373C4C33918D}"/>
              </a:ext>
            </a:extLst>
          </p:cNvPr>
          <p:cNvSpPr>
            <a:spLocks noGrp="1"/>
          </p:cNvSpPr>
          <p:nvPr>
            <p:ph type="body" sz="quarter" idx="33" hasCustomPrompt="1"/>
          </p:nvPr>
        </p:nvSpPr>
        <p:spPr>
          <a:xfrm>
            <a:off x="2810708" y="2277424"/>
            <a:ext cx="6398026"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Extra Description</a:t>
            </a:r>
          </a:p>
        </p:txBody>
      </p:sp>
      <p:sp>
        <p:nvSpPr>
          <p:cNvPr id="61" name="Text Placeholder 2">
            <a:extLst>
              <a:ext uri="{FF2B5EF4-FFF2-40B4-BE49-F238E27FC236}">
                <a16:creationId xmlns:a16="http://schemas.microsoft.com/office/drawing/2014/main" id="{044A0585-D296-2A4C-8E2E-8DECD267A0EA}"/>
              </a:ext>
            </a:extLst>
          </p:cNvPr>
          <p:cNvSpPr>
            <a:spLocks noGrp="1"/>
          </p:cNvSpPr>
          <p:nvPr>
            <p:ph type="body" sz="quarter" idx="28" hasCustomPrompt="1"/>
          </p:nvPr>
        </p:nvSpPr>
        <p:spPr>
          <a:xfrm>
            <a:off x="2226366" y="349515"/>
            <a:ext cx="6982370" cy="536299"/>
          </a:xfrm>
          <a:prstGeom prst="rect">
            <a:avLst/>
          </a:prstGeom>
        </p:spPr>
        <p:txBody>
          <a:bodyPr/>
          <a:lstStyle>
            <a:lvl1pPr marL="0" indent="0">
              <a:buNone/>
              <a:defRPr sz="4000" b="1">
                <a:solidFill>
                  <a:schemeClr val="bg1"/>
                </a:solidFill>
                <a:latin typeface="Ubuntu Mono" panose="020B0509030602030204" pitchFamily="49" charset="0"/>
              </a:defRPr>
            </a:lvl1pPr>
          </a:lstStyle>
          <a:p>
            <a:pPr lvl="0"/>
            <a:r>
              <a:rPr lang="en-NL"/>
              <a:t>Sogeti Java Friday</a:t>
            </a:r>
          </a:p>
        </p:txBody>
      </p:sp>
      <p:sp>
        <p:nvSpPr>
          <p:cNvPr id="62" name="Text Placeholder 2">
            <a:extLst>
              <a:ext uri="{FF2B5EF4-FFF2-40B4-BE49-F238E27FC236}">
                <a16:creationId xmlns:a16="http://schemas.microsoft.com/office/drawing/2014/main" id="{1AD6CCF3-D0E7-F341-8E68-F28CAAC95315}"/>
              </a:ext>
            </a:extLst>
          </p:cNvPr>
          <p:cNvSpPr>
            <a:spLocks noGrp="1"/>
          </p:cNvSpPr>
          <p:nvPr>
            <p:ph type="body" sz="quarter" idx="11" hasCustomPrompt="1"/>
          </p:nvPr>
        </p:nvSpPr>
        <p:spPr>
          <a:xfrm>
            <a:off x="337930" y="250126"/>
            <a:ext cx="884584" cy="536300"/>
          </a:xfrm>
          <a:prstGeom prst="rect">
            <a:avLst/>
          </a:prstGeom>
        </p:spPr>
        <p:txBody>
          <a:bodyPr/>
          <a:lstStyle>
            <a:lvl1pPr marL="0" indent="0" algn="ctr">
              <a:buNone/>
              <a:defRPr sz="5400" b="1">
                <a:solidFill>
                  <a:srgbClr val="FF304C"/>
                </a:solidFill>
                <a:latin typeface="Ubuntu Mono" panose="020B0509030602030204" pitchFamily="49" charset="0"/>
              </a:defRPr>
            </a:lvl1pPr>
          </a:lstStyle>
          <a:p>
            <a:pPr lvl="0"/>
            <a:r>
              <a:rPr lang="en-NL"/>
              <a:t>15</a:t>
            </a:r>
          </a:p>
        </p:txBody>
      </p:sp>
      <p:sp>
        <p:nvSpPr>
          <p:cNvPr id="63" name="Text Placeholder 2">
            <a:extLst>
              <a:ext uri="{FF2B5EF4-FFF2-40B4-BE49-F238E27FC236}">
                <a16:creationId xmlns:a16="http://schemas.microsoft.com/office/drawing/2014/main" id="{DDF60B8E-A311-2C49-BAAB-5EF832EAAD6D}"/>
              </a:ext>
            </a:extLst>
          </p:cNvPr>
          <p:cNvSpPr>
            <a:spLocks noGrp="1"/>
          </p:cNvSpPr>
          <p:nvPr>
            <p:ph type="body" sz="quarter" idx="12" hasCustomPrompt="1"/>
          </p:nvPr>
        </p:nvSpPr>
        <p:spPr>
          <a:xfrm>
            <a:off x="337930" y="855997"/>
            <a:ext cx="884584" cy="536299"/>
          </a:xfrm>
          <a:prstGeom prst="rect">
            <a:avLst/>
          </a:prstGeom>
        </p:spPr>
        <p:txBody>
          <a:bodyPr/>
          <a:lstStyle>
            <a:lvl1pPr marL="0" indent="0" algn="ctr">
              <a:buNone/>
              <a:defRPr sz="3200" b="1">
                <a:solidFill>
                  <a:srgbClr val="006FAE"/>
                </a:solidFill>
                <a:latin typeface="Ubuntu Mono" panose="020B0509030602030204" pitchFamily="49" charset="0"/>
              </a:defRPr>
            </a:lvl1pPr>
          </a:lstStyle>
          <a:p>
            <a:pPr lvl="0"/>
            <a:r>
              <a:rPr lang="en-NL"/>
              <a:t>Feb</a:t>
            </a:r>
          </a:p>
        </p:txBody>
      </p:sp>
      <p:sp>
        <p:nvSpPr>
          <p:cNvPr id="64" name="Text Placeholder 2">
            <a:extLst>
              <a:ext uri="{FF2B5EF4-FFF2-40B4-BE49-F238E27FC236}">
                <a16:creationId xmlns:a16="http://schemas.microsoft.com/office/drawing/2014/main" id="{727D8BEA-85FE-A44A-8CFF-CD1D24CE66E2}"/>
              </a:ext>
            </a:extLst>
          </p:cNvPr>
          <p:cNvSpPr>
            <a:spLocks noGrp="1"/>
          </p:cNvSpPr>
          <p:nvPr>
            <p:ph type="body" sz="quarter" idx="13" hasCustomPrompt="1"/>
          </p:nvPr>
        </p:nvSpPr>
        <p:spPr>
          <a:xfrm>
            <a:off x="2226365" y="887283"/>
            <a:ext cx="6982369" cy="536300"/>
          </a:xfrm>
          <a:prstGeom prst="rect">
            <a:avLst/>
          </a:prstGeom>
        </p:spPr>
        <p:txBody>
          <a:bodyPr/>
          <a:lstStyle>
            <a:lvl1pPr marL="0" indent="0" algn="l">
              <a:buNone/>
              <a:defRPr sz="2800" b="1">
                <a:solidFill>
                  <a:srgbClr val="09B3DE"/>
                </a:solidFill>
                <a:latin typeface="Ubuntu Mono" panose="020B0509030602030204" pitchFamily="49" charset="0"/>
              </a:defRPr>
            </a:lvl1pPr>
          </a:lstStyle>
          <a:p>
            <a:pPr lvl="0"/>
            <a:r>
              <a:rPr lang="en-NL"/>
              <a:t>Title</a:t>
            </a:r>
          </a:p>
        </p:txBody>
      </p:sp>
      <p:sp>
        <p:nvSpPr>
          <p:cNvPr id="65" name="Text Placeholder 2">
            <a:extLst>
              <a:ext uri="{FF2B5EF4-FFF2-40B4-BE49-F238E27FC236}">
                <a16:creationId xmlns:a16="http://schemas.microsoft.com/office/drawing/2014/main" id="{FEE05999-3ED3-C347-A475-F1B15AC691AC}"/>
              </a:ext>
            </a:extLst>
          </p:cNvPr>
          <p:cNvSpPr>
            <a:spLocks noGrp="1"/>
          </p:cNvSpPr>
          <p:nvPr>
            <p:ph type="body" sz="quarter" idx="14" hasCustomPrompt="1"/>
          </p:nvPr>
        </p:nvSpPr>
        <p:spPr>
          <a:xfrm>
            <a:off x="2226366" y="1319562"/>
            <a:ext cx="6982368"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a:t>
            </a:r>
          </a:p>
        </p:txBody>
      </p:sp>
      <p:sp>
        <p:nvSpPr>
          <p:cNvPr id="66" name="Text Placeholder 2">
            <a:extLst>
              <a:ext uri="{FF2B5EF4-FFF2-40B4-BE49-F238E27FC236}">
                <a16:creationId xmlns:a16="http://schemas.microsoft.com/office/drawing/2014/main" id="{83D49398-6F85-2540-A885-DBC5FE656FF1}"/>
              </a:ext>
            </a:extLst>
          </p:cNvPr>
          <p:cNvSpPr>
            <a:spLocks noGrp="1"/>
          </p:cNvSpPr>
          <p:nvPr>
            <p:ph type="body" sz="quarter" idx="16" hasCustomPrompt="1"/>
          </p:nvPr>
        </p:nvSpPr>
        <p:spPr>
          <a:xfrm>
            <a:off x="337930" y="1260604"/>
            <a:ext cx="884584" cy="536299"/>
          </a:xfrm>
          <a:prstGeom prst="rect">
            <a:avLst/>
          </a:prstGeom>
        </p:spPr>
        <p:txBody>
          <a:bodyPr/>
          <a:lstStyle>
            <a:lvl1pPr marL="0" indent="0" algn="ctr">
              <a:buNone/>
              <a:defRPr sz="1100" b="1">
                <a:solidFill>
                  <a:srgbClr val="FF304C"/>
                </a:solidFill>
                <a:latin typeface="Ubuntu Mono" panose="020B0509030602030204" pitchFamily="49" charset="0"/>
              </a:defRPr>
            </a:lvl1pPr>
          </a:lstStyle>
          <a:p>
            <a:pPr lvl="0"/>
            <a:r>
              <a:rPr lang="en-NL"/>
              <a:t>16:00 CET</a:t>
            </a:r>
          </a:p>
        </p:txBody>
      </p:sp>
      <p:pic>
        <p:nvPicPr>
          <p:cNvPr id="41" name="Picture 40">
            <a:extLst>
              <a:ext uri="{FF2B5EF4-FFF2-40B4-BE49-F238E27FC236}">
                <a16:creationId xmlns:a16="http://schemas.microsoft.com/office/drawing/2014/main" id="{578C2549-C2FB-E544-A1B4-D73C9A20D2E5}"/>
              </a:ext>
            </a:extLst>
          </p:cNvPr>
          <p:cNvPicPr>
            <a:picLocks noChangeAspect="1"/>
          </p:cNvPicPr>
          <p:nvPr userDrawn="1"/>
        </p:nvPicPr>
        <p:blipFill>
          <a:blip r:embed="rId2"/>
          <a:stretch>
            <a:fillRect/>
          </a:stretch>
        </p:blipFill>
        <p:spPr>
          <a:xfrm rot="19873267">
            <a:off x="1925651" y="2075110"/>
            <a:ext cx="622838" cy="622838"/>
          </a:xfrm>
          <a:prstGeom prst="rect">
            <a:avLst/>
          </a:prstGeom>
        </p:spPr>
      </p:pic>
      <p:sp>
        <p:nvSpPr>
          <p:cNvPr id="42" name="TextBox 41">
            <a:extLst>
              <a:ext uri="{FF2B5EF4-FFF2-40B4-BE49-F238E27FC236}">
                <a16:creationId xmlns:a16="http://schemas.microsoft.com/office/drawing/2014/main" id="{6353AE0D-1717-DB4D-A845-F110C96D17A2}"/>
              </a:ext>
            </a:extLst>
          </p:cNvPr>
          <p:cNvSpPr txBox="1"/>
          <p:nvPr userDrawn="1"/>
        </p:nvSpPr>
        <p:spPr>
          <a:xfrm rot="3646536">
            <a:off x="2079533" y="2374319"/>
            <a:ext cx="433247" cy="184666"/>
          </a:xfrm>
          <a:prstGeom prst="rect">
            <a:avLst/>
          </a:prstGeom>
          <a:noFill/>
        </p:spPr>
        <p:txBody>
          <a:bodyPr wrap="square" rtlCol="0">
            <a:spAutoFit/>
          </a:bodyPr>
          <a:lstStyle/>
          <a:p>
            <a:r>
              <a:rPr lang="en-NL" sz="600" b="1">
                <a:solidFill>
                  <a:schemeClr val="bg1"/>
                </a:solidFill>
                <a:latin typeface="Ubuntu Mono" panose="020B0509030602030204" pitchFamily="49" charset="0"/>
              </a:rPr>
              <a:t>Javaan</a:t>
            </a:r>
            <a:endParaRPr lang="en-NL" sz="700" b="1">
              <a:solidFill>
                <a:schemeClr val="bg1"/>
              </a:solidFill>
              <a:latin typeface="Ubuntu Mono" panose="020B0509030602030204" pitchFamily="49" charset="0"/>
            </a:endParaRPr>
          </a:p>
        </p:txBody>
      </p:sp>
    </p:spTree>
    <p:extLst>
      <p:ext uri="{BB962C8B-B14F-4D97-AF65-F5344CB8AC3E}">
        <p14:creationId xmlns:p14="http://schemas.microsoft.com/office/powerpoint/2010/main" val="38756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Item_extraDesc_1speak">
    <p:spTree>
      <p:nvGrpSpPr>
        <p:cNvPr id="1" name=""/>
        <p:cNvGrpSpPr/>
        <p:nvPr/>
      </p:nvGrpSpPr>
      <p:grpSpPr>
        <a:xfrm>
          <a:off x="0" y="0"/>
          <a:ext cx="0" cy="0"/>
          <a:chOff x="0" y="0"/>
          <a:chExt cx="0" cy="0"/>
        </a:xfrm>
      </p:grpSpPr>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B68D9A17-1FB6-084F-9B5C-DE244F629931}"/>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6C952946-F563-4C4E-B03A-BADAC35AD0A1}"/>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56" name="Text Placeholder 2">
            <a:extLst>
              <a:ext uri="{FF2B5EF4-FFF2-40B4-BE49-F238E27FC236}">
                <a16:creationId xmlns:a16="http://schemas.microsoft.com/office/drawing/2014/main" id="{6496F9EA-008C-B047-8D21-9F129A29BB81}"/>
              </a:ext>
            </a:extLst>
          </p:cNvPr>
          <p:cNvSpPr>
            <a:spLocks noGrp="1"/>
          </p:cNvSpPr>
          <p:nvPr>
            <p:ph type="body" sz="quarter" idx="30" hasCustomPrompt="1"/>
          </p:nvPr>
        </p:nvSpPr>
        <p:spPr>
          <a:xfrm>
            <a:off x="4807920" y="3260335"/>
            <a:ext cx="2987945" cy="313184"/>
          </a:xfrm>
          <a:prstGeom prst="rect">
            <a:avLst/>
          </a:prstGeom>
        </p:spPr>
        <p:txBody>
          <a:bodyPr/>
          <a:lstStyle>
            <a:lvl1pPr marL="0" indent="0">
              <a:buNone/>
              <a:defRPr sz="16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57" name="Text Placeholder 2">
            <a:extLst>
              <a:ext uri="{FF2B5EF4-FFF2-40B4-BE49-F238E27FC236}">
                <a16:creationId xmlns:a16="http://schemas.microsoft.com/office/drawing/2014/main" id="{9204BAED-C8DD-7D41-8EAF-7105005FC52D}"/>
              </a:ext>
            </a:extLst>
          </p:cNvPr>
          <p:cNvSpPr>
            <a:spLocks noGrp="1"/>
          </p:cNvSpPr>
          <p:nvPr>
            <p:ph type="body" sz="quarter" idx="31" hasCustomPrompt="1"/>
          </p:nvPr>
        </p:nvSpPr>
        <p:spPr>
          <a:xfrm>
            <a:off x="4807920" y="3543702"/>
            <a:ext cx="2987945" cy="487466"/>
          </a:xfrm>
          <a:prstGeom prst="rect">
            <a:avLst/>
          </a:prstGeom>
        </p:spPr>
        <p:txBody>
          <a:bodyPr/>
          <a:lstStyle>
            <a:lvl1pPr marL="0" indent="0">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 speaker</a:t>
            </a:r>
          </a:p>
        </p:txBody>
      </p:sp>
      <p:sp>
        <p:nvSpPr>
          <p:cNvPr id="58" name="Picture Placeholder 2">
            <a:extLst>
              <a:ext uri="{FF2B5EF4-FFF2-40B4-BE49-F238E27FC236}">
                <a16:creationId xmlns:a16="http://schemas.microsoft.com/office/drawing/2014/main" id="{4E559840-E22E-784F-AD19-91EFE73B7921}"/>
              </a:ext>
            </a:extLst>
          </p:cNvPr>
          <p:cNvSpPr>
            <a:spLocks noGrp="1"/>
          </p:cNvSpPr>
          <p:nvPr>
            <p:ph type="pic" sz="quarter" idx="32" hasCustomPrompt="1"/>
          </p:nvPr>
        </p:nvSpPr>
        <p:spPr>
          <a:xfrm>
            <a:off x="3913693" y="3255916"/>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27" name="Text Placeholder 2">
            <a:extLst>
              <a:ext uri="{FF2B5EF4-FFF2-40B4-BE49-F238E27FC236}">
                <a16:creationId xmlns:a16="http://schemas.microsoft.com/office/drawing/2014/main" id="{EC9876C7-923B-5147-9439-373C4C33918D}"/>
              </a:ext>
            </a:extLst>
          </p:cNvPr>
          <p:cNvSpPr>
            <a:spLocks noGrp="1"/>
          </p:cNvSpPr>
          <p:nvPr>
            <p:ph type="body" sz="quarter" idx="33" hasCustomPrompt="1"/>
          </p:nvPr>
        </p:nvSpPr>
        <p:spPr>
          <a:xfrm>
            <a:off x="2810708" y="2277424"/>
            <a:ext cx="6398026"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Extra Description</a:t>
            </a:r>
          </a:p>
        </p:txBody>
      </p:sp>
      <p:sp>
        <p:nvSpPr>
          <p:cNvPr id="61" name="Text Placeholder 2">
            <a:extLst>
              <a:ext uri="{FF2B5EF4-FFF2-40B4-BE49-F238E27FC236}">
                <a16:creationId xmlns:a16="http://schemas.microsoft.com/office/drawing/2014/main" id="{044A0585-D296-2A4C-8E2E-8DECD267A0EA}"/>
              </a:ext>
            </a:extLst>
          </p:cNvPr>
          <p:cNvSpPr>
            <a:spLocks noGrp="1"/>
          </p:cNvSpPr>
          <p:nvPr>
            <p:ph type="body" sz="quarter" idx="28" hasCustomPrompt="1"/>
          </p:nvPr>
        </p:nvSpPr>
        <p:spPr>
          <a:xfrm>
            <a:off x="2226366" y="349515"/>
            <a:ext cx="6982370" cy="536299"/>
          </a:xfrm>
          <a:prstGeom prst="rect">
            <a:avLst/>
          </a:prstGeom>
        </p:spPr>
        <p:txBody>
          <a:bodyPr/>
          <a:lstStyle>
            <a:lvl1pPr marL="0" indent="0">
              <a:buNone/>
              <a:defRPr sz="4000" b="1">
                <a:solidFill>
                  <a:schemeClr val="bg1"/>
                </a:solidFill>
                <a:latin typeface="Ubuntu Mono" panose="020B0509030602030204" pitchFamily="49" charset="0"/>
              </a:defRPr>
            </a:lvl1pPr>
          </a:lstStyle>
          <a:p>
            <a:pPr lvl="0"/>
            <a:r>
              <a:rPr lang="en-NL"/>
              <a:t>Sogeti Java Friday</a:t>
            </a:r>
          </a:p>
        </p:txBody>
      </p:sp>
      <p:sp>
        <p:nvSpPr>
          <p:cNvPr id="62" name="Text Placeholder 2">
            <a:extLst>
              <a:ext uri="{FF2B5EF4-FFF2-40B4-BE49-F238E27FC236}">
                <a16:creationId xmlns:a16="http://schemas.microsoft.com/office/drawing/2014/main" id="{1AD6CCF3-D0E7-F341-8E68-F28CAAC95315}"/>
              </a:ext>
            </a:extLst>
          </p:cNvPr>
          <p:cNvSpPr>
            <a:spLocks noGrp="1"/>
          </p:cNvSpPr>
          <p:nvPr>
            <p:ph type="body" sz="quarter" idx="11" hasCustomPrompt="1"/>
          </p:nvPr>
        </p:nvSpPr>
        <p:spPr>
          <a:xfrm>
            <a:off x="337930" y="250126"/>
            <a:ext cx="884584" cy="536300"/>
          </a:xfrm>
          <a:prstGeom prst="rect">
            <a:avLst/>
          </a:prstGeom>
        </p:spPr>
        <p:txBody>
          <a:bodyPr/>
          <a:lstStyle>
            <a:lvl1pPr marL="0" indent="0" algn="ctr">
              <a:buNone/>
              <a:defRPr sz="5400" b="1">
                <a:solidFill>
                  <a:srgbClr val="FF304C"/>
                </a:solidFill>
                <a:latin typeface="Ubuntu Mono" panose="020B0509030602030204" pitchFamily="49" charset="0"/>
              </a:defRPr>
            </a:lvl1pPr>
          </a:lstStyle>
          <a:p>
            <a:pPr lvl="0"/>
            <a:r>
              <a:rPr lang="en-NL"/>
              <a:t>15</a:t>
            </a:r>
          </a:p>
        </p:txBody>
      </p:sp>
      <p:sp>
        <p:nvSpPr>
          <p:cNvPr id="63" name="Text Placeholder 2">
            <a:extLst>
              <a:ext uri="{FF2B5EF4-FFF2-40B4-BE49-F238E27FC236}">
                <a16:creationId xmlns:a16="http://schemas.microsoft.com/office/drawing/2014/main" id="{DDF60B8E-A311-2C49-BAAB-5EF832EAAD6D}"/>
              </a:ext>
            </a:extLst>
          </p:cNvPr>
          <p:cNvSpPr>
            <a:spLocks noGrp="1"/>
          </p:cNvSpPr>
          <p:nvPr>
            <p:ph type="body" sz="quarter" idx="12" hasCustomPrompt="1"/>
          </p:nvPr>
        </p:nvSpPr>
        <p:spPr>
          <a:xfrm>
            <a:off x="337930" y="855997"/>
            <a:ext cx="884584" cy="536299"/>
          </a:xfrm>
          <a:prstGeom prst="rect">
            <a:avLst/>
          </a:prstGeom>
        </p:spPr>
        <p:txBody>
          <a:bodyPr/>
          <a:lstStyle>
            <a:lvl1pPr marL="0" indent="0" algn="ctr">
              <a:buNone/>
              <a:defRPr sz="3200" b="1">
                <a:solidFill>
                  <a:srgbClr val="006FAE"/>
                </a:solidFill>
                <a:latin typeface="Ubuntu Mono" panose="020B0509030602030204" pitchFamily="49" charset="0"/>
              </a:defRPr>
            </a:lvl1pPr>
          </a:lstStyle>
          <a:p>
            <a:pPr lvl="0"/>
            <a:r>
              <a:rPr lang="en-NL"/>
              <a:t>Feb</a:t>
            </a:r>
          </a:p>
        </p:txBody>
      </p:sp>
      <p:sp>
        <p:nvSpPr>
          <p:cNvPr id="64" name="Text Placeholder 2">
            <a:extLst>
              <a:ext uri="{FF2B5EF4-FFF2-40B4-BE49-F238E27FC236}">
                <a16:creationId xmlns:a16="http://schemas.microsoft.com/office/drawing/2014/main" id="{727D8BEA-85FE-A44A-8CFF-CD1D24CE66E2}"/>
              </a:ext>
            </a:extLst>
          </p:cNvPr>
          <p:cNvSpPr>
            <a:spLocks noGrp="1"/>
          </p:cNvSpPr>
          <p:nvPr>
            <p:ph type="body" sz="quarter" idx="13" hasCustomPrompt="1"/>
          </p:nvPr>
        </p:nvSpPr>
        <p:spPr>
          <a:xfrm>
            <a:off x="2226365" y="887283"/>
            <a:ext cx="6982369" cy="536300"/>
          </a:xfrm>
          <a:prstGeom prst="rect">
            <a:avLst/>
          </a:prstGeom>
        </p:spPr>
        <p:txBody>
          <a:bodyPr/>
          <a:lstStyle>
            <a:lvl1pPr marL="0" indent="0" algn="l">
              <a:buNone/>
              <a:defRPr sz="2800" b="1">
                <a:solidFill>
                  <a:srgbClr val="09B3DE"/>
                </a:solidFill>
                <a:latin typeface="Ubuntu Mono" panose="020B0509030602030204" pitchFamily="49" charset="0"/>
              </a:defRPr>
            </a:lvl1pPr>
          </a:lstStyle>
          <a:p>
            <a:pPr lvl="0"/>
            <a:r>
              <a:rPr lang="en-NL"/>
              <a:t>Title</a:t>
            </a:r>
          </a:p>
        </p:txBody>
      </p:sp>
      <p:sp>
        <p:nvSpPr>
          <p:cNvPr id="65" name="Text Placeholder 2">
            <a:extLst>
              <a:ext uri="{FF2B5EF4-FFF2-40B4-BE49-F238E27FC236}">
                <a16:creationId xmlns:a16="http://schemas.microsoft.com/office/drawing/2014/main" id="{FEE05999-3ED3-C347-A475-F1B15AC691AC}"/>
              </a:ext>
            </a:extLst>
          </p:cNvPr>
          <p:cNvSpPr>
            <a:spLocks noGrp="1"/>
          </p:cNvSpPr>
          <p:nvPr>
            <p:ph type="body" sz="quarter" idx="14" hasCustomPrompt="1"/>
          </p:nvPr>
        </p:nvSpPr>
        <p:spPr>
          <a:xfrm>
            <a:off x="2226366" y="1319562"/>
            <a:ext cx="6982368"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a:t>
            </a:r>
          </a:p>
        </p:txBody>
      </p:sp>
      <p:sp>
        <p:nvSpPr>
          <p:cNvPr id="66" name="Text Placeholder 2">
            <a:extLst>
              <a:ext uri="{FF2B5EF4-FFF2-40B4-BE49-F238E27FC236}">
                <a16:creationId xmlns:a16="http://schemas.microsoft.com/office/drawing/2014/main" id="{83D49398-6F85-2540-A885-DBC5FE656FF1}"/>
              </a:ext>
            </a:extLst>
          </p:cNvPr>
          <p:cNvSpPr>
            <a:spLocks noGrp="1"/>
          </p:cNvSpPr>
          <p:nvPr>
            <p:ph type="body" sz="quarter" idx="16" hasCustomPrompt="1"/>
          </p:nvPr>
        </p:nvSpPr>
        <p:spPr>
          <a:xfrm>
            <a:off x="337930" y="1260604"/>
            <a:ext cx="884584" cy="536299"/>
          </a:xfrm>
          <a:prstGeom prst="rect">
            <a:avLst/>
          </a:prstGeom>
        </p:spPr>
        <p:txBody>
          <a:bodyPr/>
          <a:lstStyle>
            <a:lvl1pPr marL="0" indent="0" algn="ctr">
              <a:buNone/>
              <a:defRPr sz="1100" b="1">
                <a:solidFill>
                  <a:srgbClr val="FF304C"/>
                </a:solidFill>
                <a:latin typeface="Ubuntu Mono" panose="020B0509030602030204" pitchFamily="49" charset="0"/>
              </a:defRPr>
            </a:lvl1pPr>
          </a:lstStyle>
          <a:p>
            <a:pPr lvl="0"/>
            <a:r>
              <a:rPr lang="en-NL"/>
              <a:t>16:00 CET</a:t>
            </a:r>
          </a:p>
        </p:txBody>
      </p:sp>
    </p:spTree>
    <p:extLst>
      <p:ext uri="{BB962C8B-B14F-4D97-AF65-F5344CB8AC3E}">
        <p14:creationId xmlns:p14="http://schemas.microsoft.com/office/powerpoint/2010/main" val="39229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Item_ExtraDesc_5Speak">
    <p:spTree>
      <p:nvGrpSpPr>
        <p:cNvPr id="1" name=""/>
        <p:cNvGrpSpPr/>
        <p:nvPr/>
      </p:nvGrpSpPr>
      <p:grpSpPr>
        <a:xfrm>
          <a:off x="0" y="0"/>
          <a:ext cx="0" cy="0"/>
          <a:chOff x="0" y="0"/>
          <a:chExt cx="0" cy="0"/>
        </a:xfrm>
      </p:grpSpPr>
      <p:sp>
        <p:nvSpPr>
          <p:cNvPr id="20" name="Picture Placeholder 10">
            <a:extLst>
              <a:ext uri="{FF2B5EF4-FFF2-40B4-BE49-F238E27FC236}">
                <a16:creationId xmlns:a16="http://schemas.microsoft.com/office/drawing/2014/main" id="{BA4C2DB4-A6C8-8C4A-9663-37ADD689A132}"/>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482C1244-0396-1F4B-9980-E692A660C528}"/>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72391D6-8E0E-4F44-9C8A-B51CAF89AF9A}"/>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4" name="Picture Placeholder 10">
            <a:extLst>
              <a:ext uri="{FF2B5EF4-FFF2-40B4-BE49-F238E27FC236}">
                <a16:creationId xmlns:a16="http://schemas.microsoft.com/office/drawing/2014/main" id="{EA42A4E1-53CE-434B-AFA7-562CFB691CAF}"/>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2" name="Picture Placeholder 10">
            <a:extLst>
              <a:ext uri="{FF2B5EF4-FFF2-40B4-BE49-F238E27FC236}">
                <a16:creationId xmlns:a16="http://schemas.microsoft.com/office/drawing/2014/main" id="{65F12671-B105-234C-96E9-0E28B289990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0D87CDC9-58E9-1947-9389-6A9940C424D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8F28AA0C-18C3-1240-8B1E-DF2BF2E2A5B8}"/>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3" name="Picture Placeholder 10">
            <a:extLst>
              <a:ext uri="{FF2B5EF4-FFF2-40B4-BE49-F238E27FC236}">
                <a16:creationId xmlns:a16="http://schemas.microsoft.com/office/drawing/2014/main" id="{B68D9A17-1FB6-084F-9B5C-DE244F629931}"/>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6C952946-F563-4C4E-B03A-BADAC35AD0A1}"/>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7" name="Text Placeholder 2">
            <a:extLst>
              <a:ext uri="{FF2B5EF4-FFF2-40B4-BE49-F238E27FC236}">
                <a16:creationId xmlns:a16="http://schemas.microsoft.com/office/drawing/2014/main" id="{EC9876C7-923B-5147-9439-373C4C33918D}"/>
              </a:ext>
            </a:extLst>
          </p:cNvPr>
          <p:cNvSpPr>
            <a:spLocks noGrp="1"/>
          </p:cNvSpPr>
          <p:nvPr>
            <p:ph type="body" sz="quarter" idx="33" hasCustomPrompt="1"/>
          </p:nvPr>
        </p:nvSpPr>
        <p:spPr>
          <a:xfrm>
            <a:off x="2810708" y="2285291"/>
            <a:ext cx="6398026"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Extra Description</a:t>
            </a:r>
          </a:p>
        </p:txBody>
      </p:sp>
      <p:sp>
        <p:nvSpPr>
          <p:cNvPr id="37" name="Picture Placeholder 2">
            <a:extLst>
              <a:ext uri="{FF2B5EF4-FFF2-40B4-BE49-F238E27FC236}">
                <a16:creationId xmlns:a16="http://schemas.microsoft.com/office/drawing/2014/main" id="{C38898DF-23BF-F943-8DDB-017B276027F0}"/>
              </a:ext>
            </a:extLst>
          </p:cNvPr>
          <p:cNvSpPr>
            <a:spLocks noGrp="1"/>
          </p:cNvSpPr>
          <p:nvPr>
            <p:ph type="pic" sz="quarter" idx="29" hasCustomPrompt="1"/>
          </p:nvPr>
        </p:nvSpPr>
        <p:spPr>
          <a:xfrm>
            <a:off x="386222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38" name="Picture Placeholder 2">
            <a:extLst>
              <a:ext uri="{FF2B5EF4-FFF2-40B4-BE49-F238E27FC236}">
                <a16:creationId xmlns:a16="http://schemas.microsoft.com/office/drawing/2014/main" id="{FB93639E-E793-0546-AD9D-BD2CD0F99F21}"/>
              </a:ext>
            </a:extLst>
          </p:cNvPr>
          <p:cNvSpPr>
            <a:spLocks noGrp="1"/>
          </p:cNvSpPr>
          <p:nvPr>
            <p:ph type="pic" sz="quarter" idx="32" hasCustomPrompt="1"/>
          </p:nvPr>
        </p:nvSpPr>
        <p:spPr>
          <a:xfrm>
            <a:off x="479765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40" name="Picture Placeholder 2">
            <a:extLst>
              <a:ext uri="{FF2B5EF4-FFF2-40B4-BE49-F238E27FC236}">
                <a16:creationId xmlns:a16="http://schemas.microsoft.com/office/drawing/2014/main" id="{EB04AD51-E9F2-4948-B795-00E03A90166A}"/>
              </a:ext>
            </a:extLst>
          </p:cNvPr>
          <p:cNvSpPr>
            <a:spLocks noGrp="1"/>
          </p:cNvSpPr>
          <p:nvPr>
            <p:ph type="pic" sz="quarter" idx="34" hasCustomPrompt="1"/>
          </p:nvPr>
        </p:nvSpPr>
        <p:spPr>
          <a:xfrm>
            <a:off x="573308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41" name="Picture Placeholder 2">
            <a:extLst>
              <a:ext uri="{FF2B5EF4-FFF2-40B4-BE49-F238E27FC236}">
                <a16:creationId xmlns:a16="http://schemas.microsoft.com/office/drawing/2014/main" id="{38914B68-4C54-E140-9696-6135A82EF1F2}"/>
              </a:ext>
            </a:extLst>
          </p:cNvPr>
          <p:cNvSpPr>
            <a:spLocks noGrp="1"/>
          </p:cNvSpPr>
          <p:nvPr>
            <p:ph type="pic" sz="quarter" idx="35" hasCustomPrompt="1"/>
          </p:nvPr>
        </p:nvSpPr>
        <p:spPr>
          <a:xfrm>
            <a:off x="666851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44" name="Picture Placeholder 2">
            <a:extLst>
              <a:ext uri="{FF2B5EF4-FFF2-40B4-BE49-F238E27FC236}">
                <a16:creationId xmlns:a16="http://schemas.microsoft.com/office/drawing/2014/main" id="{D4762490-E5BD-AE40-B7C5-178BC3A59997}"/>
              </a:ext>
            </a:extLst>
          </p:cNvPr>
          <p:cNvSpPr>
            <a:spLocks noGrp="1"/>
          </p:cNvSpPr>
          <p:nvPr>
            <p:ph type="pic" sz="quarter" idx="36" hasCustomPrompt="1"/>
          </p:nvPr>
        </p:nvSpPr>
        <p:spPr>
          <a:xfrm>
            <a:off x="7603941" y="358375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54" name="Text Placeholder 2">
            <a:extLst>
              <a:ext uri="{FF2B5EF4-FFF2-40B4-BE49-F238E27FC236}">
                <a16:creationId xmlns:a16="http://schemas.microsoft.com/office/drawing/2014/main" id="{D388E02F-E2CA-674E-94AD-29D7AE8D654D}"/>
              </a:ext>
            </a:extLst>
          </p:cNvPr>
          <p:cNvSpPr>
            <a:spLocks noGrp="1"/>
          </p:cNvSpPr>
          <p:nvPr>
            <p:ph type="body" sz="quarter" idx="28" hasCustomPrompt="1"/>
          </p:nvPr>
        </p:nvSpPr>
        <p:spPr>
          <a:xfrm>
            <a:off x="2226366" y="349515"/>
            <a:ext cx="6982370" cy="536299"/>
          </a:xfrm>
          <a:prstGeom prst="rect">
            <a:avLst/>
          </a:prstGeom>
        </p:spPr>
        <p:txBody>
          <a:bodyPr/>
          <a:lstStyle>
            <a:lvl1pPr marL="0" indent="0">
              <a:buNone/>
              <a:defRPr sz="4000" b="1">
                <a:solidFill>
                  <a:schemeClr val="bg1"/>
                </a:solidFill>
                <a:latin typeface="Ubuntu Mono" panose="020B0509030602030204" pitchFamily="49" charset="0"/>
              </a:defRPr>
            </a:lvl1pPr>
          </a:lstStyle>
          <a:p>
            <a:pPr lvl="0"/>
            <a:r>
              <a:rPr lang="en-NL"/>
              <a:t>Sogeti Java Friday</a:t>
            </a:r>
          </a:p>
        </p:txBody>
      </p:sp>
      <p:sp>
        <p:nvSpPr>
          <p:cNvPr id="59" name="Text Placeholder 2">
            <a:extLst>
              <a:ext uri="{FF2B5EF4-FFF2-40B4-BE49-F238E27FC236}">
                <a16:creationId xmlns:a16="http://schemas.microsoft.com/office/drawing/2014/main" id="{1B12D716-0C1B-1448-9E24-73C986689F75}"/>
              </a:ext>
            </a:extLst>
          </p:cNvPr>
          <p:cNvSpPr>
            <a:spLocks noGrp="1"/>
          </p:cNvSpPr>
          <p:nvPr>
            <p:ph type="body" sz="quarter" idx="11" hasCustomPrompt="1"/>
          </p:nvPr>
        </p:nvSpPr>
        <p:spPr>
          <a:xfrm>
            <a:off x="337930" y="250126"/>
            <a:ext cx="884584" cy="536300"/>
          </a:xfrm>
          <a:prstGeom prst="rect">
            <a:avLst/>
          </a:prstGeom>
        </p:spPr>
        <p:txBody>
          <a:bodyPr/>
          <a:lstStyle>
            <a:lvl1pPr marL="0" indent="0" algn="ctr">
              <a:buNone/>
              <a:defRPr sz="5400" b="1">
                <a:solidFill>
                  <a:srgbClr val="FF304C"/>
                </a:solidFill>
                <a:latin typeface="Ubuntu Mono" panose="020B0509030602030204" pitchFamily="49" charset="0"/>
              </a:defRPr>
            </a:lvl1pPr>
          </a:lstStyle>
          <a:p>
            <a:pPr lvl="0"/>
            <a:r>
              <a:rPr lang="en-NL"/>
              <a:t>15</a:t>
            </a:r>
          </a:p>
        </p:txBody>
      </p:sp>
      <p:sp>
        <p:nvSpPr>
          <p:cNvPr id="60" name="Text Placeholder 2">
            <a:extLst>
              <a:ext uri="{FF2B5EF4-FFF2-40B4-BE49-F238E27FC236}">
                <a16:creationId xmlns:a16="http://schemas.microsoft.com/office/drawing/2014/main" id="{6CE2C769-A2D0-1246-82C3-AE142333A0B3}"/>
              </a:ext>
            </a:extLst>
          </p:cNvPr>
          <p:cNvSpPr>
            <a:spLocks noGrp="1"/>
          </p:cNvSpPr>
          <p:nvPr>
            <p:ph type="body" sz="quarter" idx="12" hasCustomPrompt="1"/>
          </p:nvPr>
        </p:nvSpPr>
        <p:spPr>
          <a:xfrm>
            <a:off x="337930" y="855997"/>
            <a:ext cx="884584" cy="536299"/>
          </a:xfrm>
          <a:prstGeom prst="rect">
            <a:avLst/>
          </a:prstGeom>
        </p:spPr>
        <p:txBody>
          <a:bodyPr/>
          <a:lstStyle>
            <a:lvl1pPr marL="0" indent="0" algn="ctr">
              <a:buNone/>
              <a:defRPr sz="3200" b="1">
                <a:solidFill>
                  <a:srgbClr val="006FAE"/>
                </a:solidFill>
                <a:latin typeface="Ubuntu Mono" panose="020B0509030602030204" pitchFamily="49" charset="0"/>
              </a:defRPr>
            </a:lvl1pPr>
          </a:lstStyle>
          <a:p>
            <a:pPr lvl="0"/>
            <a:r>
              <a:rPr lang="en-NL"/>
              <a:t>Feb</a:t>
            </a:r>
          </a:p>
        </p:txBody>
      </p:sp>
      <p:sp>
        <p:nvSpPr>
          <p:cNvPr id="61" name="Text Placeholder 2">
            <a:extLst>
              <a:ext uri="{FF2B5EF4-FFF2-40B4-BE49-F238E27FC236}">
                <a16:creationId xmlns:a16="http://schemas.microsoft.com/office/drawing/2014/main" id="{588C1ED4-4D8C-7246-A6EB-6A8CD92F14BF}"/>
              </a:ext>
            </a:extLst>
          </p:cNvPr>
          <p:cNvSpPr>
            <a:spLocks noGrp="1"/>
          </p:cNvSpPr>
          <p:nvPr>
            <p:ph type="body" sz="quarter" idx="13" hasCustomPrompt="1"/>
          </p:nvPr>
        </p:nvSpPr>
        <p:spPr>
          <a:xfrm>
            <a:off x="2226365" y="887283"/>
            <a:ext cx="6982369" cy="536300"/>
          </a:xfrm>
          <a:prstGeom prst="rect">
            <a:avLst/>
          </a:prstGeom>
        </p:spPr>
        <p:txBody>
          <a:bodyPr/>
          <a:lstStyle>
            <a:lvl1pPr marL="0" indent="0" algn="l">
              <a:buNone/>
              <a:defRPr sz="2800" b="1">
                <a:solidFill>
                  <a:srgbClr val="09B3DE"/>
                </a:solidFill>
                <a:latin typeface="Ubuntu Mono" panose="020B0509030602030204" pitchFamily="49" charset="0"/>
              </a:defRPr>
            </a:lvl1pPr>
          </a:lstStyle>
          <a:p>
            <a:pPr lvl="0"/>
            <a:r>
              <a:rPr lang="en-NL"/>
              <a:t>Title</a:t>
            </a:r>
          </a:p>
        </p:txBody>
      </p:sp>
      <p:sp>
        <p:nvSpPr>
          <p:cNvPr id="62" name="Text Placeholder 2">
            <a:extLst>
              <a:ext uri="{FF2B5EF4-FFF2-40B4-BE49-F238E27FC236}">
                <a16:creationId xmlns:a16="http://schemas.microsoft.com/office/drawing/2014/main" id="{440AED12-2A00-9840-89A6-958DD9DE84AD}"/>
              </a:ext>
            </a:extLst>
          </p:cNvPr>
          <p:cNvSpPr>
            <a:spLocks noGrp="1"/>
          </p:cNvSpPr>
          <p:nvPr>
            <p:ph type="body" sz="quarter" idx="14" hasCustomPrompt="1"/>
          </p:nvPr>
        </p:nvSpPr>
        <p:spPr>
          <a:xfrm>
            <a:off x="2226366" y="1319562"/>
            <a:ext cx="6982368" cy="870769"/>
          </a:xfrm>
          <a:prstGeom prst="rect">
            <a:avLst/>
          </a:prstGeom>
        </p:spPr>
        <p:txBody>
          <a:bodyPr/>
          <a:lstStyle>
            <a:lvl1pPr marL="0" indent="0">
              <a:lnSpc>
                <a:spcPct val="100000"/>
              </a:lnSpc>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a:t>
            </a:r>
          </a:p>
        </p:txBody>
      </p:sp>
      <p:sp>
        <p:nvSpPr>
          <p:cNvPr id="63" name="Text Placeholder 2">
            <a:extLst>
              <a:ext uri="{FF2B5EF4-FFF2-40B4-BE49-F238E27FC236}">
                <a16:creationId xmlns:a16="http://schemas.microsoft.com/office/drawing/2014/main" id="{049D2C07-D2D9-A64E-9A02-9C511A729819}"/>
              </a:ext>
            </a:extLst>
          </p:cNvPr>
          <p:cNvSpPr>
            <a:spLocks noGrp="1"/>
          </p:cNvSpPr>
          <p:nvPr>
            <p:ph type="body" sz="quarter" idx="16" hasCustomPrompt="1"/>
          </p:nvPr>
        </p:nvSpPr>
        <p:spPr>
          <a:xfrm>
            <a:off x="337930" y="1260604"/>
            <a:ext cx="884584" cy="536299"/>
          </a:xfrm>
          <a:prstGeom prst="rect">
            <a:avLst/>
          </a:prstGeom>
        </p:spPr>
        <p:txBody>
          <a:bodyPr/>
          <a:lstStyle>
            <a:lvl1pPr marL="0" indent="0" algn="ctr">
              <a:buNone/>
              <a:defRPr sz="1100" b="1">
                <a:solidFill>
                  <a:srgbClr val="FF304C"/>
                </a:solidFill>
                <a:latin typeface="Ubuntu Mono" panose="020B0509030602030204" pitchFamily="49" charset="0"/>
              </a:defRPr>
            </a:lvl1pPr>
          </a:lstStyle>
          <a:p>
            <a:pPr lvl="0"/>
            <a:r>
              <a:rPr lang="en-NL"/>
              <a:t>16:00 CET</a:t>
            </a:r>
          </a:p>
        </p:txBody>
      </p:sp>
      <p:sp>
        <p:nvSpPr>
          <p:cNvPr id="3" name="Text Placeholder 2">
            <a:extLst>
              <a:ext uri="{FF2B5EF4-FFF2-40B4-BE49-F238E27FC236}">
                <a16:creationId xmlns:a16="http://schemas.microsoft.com/office/drawing/2014/main" id="{09DB6543-5AD1-9E4F-8654-F31B880F9927}"/>
              </a:ext>
            </a:extLst>
          </p:cNvPr>
          <p:cNvSpPr>
            <a:spLocks noGrp="1"/>
          </p:cNvSpPr>
          <p:nvPr>
            <p:ph type="body" sz="quarter" idx="37" hasCustomPrompt="1"/>
          </p:nvPr>
        </p:nvSpPr>
        <p:spPr>
          <a:xfrm>
            <a:off x="3851275" y="3228975"/>
            <a:ext cx="5357813" cy="285750"/>
          </a:xfrm>
          <a:prstGeom prst="rect">
            <a:avLst/>
          </a:prstGeom>
        </p:spPr>
        <p:txBody>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NL"/>
              <a:t>Text</a:t>
            </a:r>
          </a:p>
        </p:txBody>
      </p:sp>
    </p:spTree>
    <p:extLst>
      <p:ext uri="{BB962C8B-B14F-4D97-AF65-F5344CB8AC3E}">
        <p14:creationId xmlns:p14="http://schemas.microsoft.com/office/powerpoint/2010/main" val="298443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mail">
    <p:spTree>
      <p:nvGrpSpPr>
        <p:cNvPr id="1" name=""/>
        <p:cNvGrpSpPr/>
        <p:nvPr/>
      </p:nvGrpSpPr>
      <p:grpSpPr>
        <a:xfrm>
          <a:off x="0" y="0"/>
          <a:ext cx="0" cy="0"/>
          <a:chOff x="0" y="0"/>
          <a:chExt cx="0" cy="0"/>
        </a:xfrm>
      </p:grpSpPr>
      <p:sp>
        <p:nvSpPr>
          <p:cNvPr id="20" name="Picture Placeholder 10">
            <a:extLst>
              <a:ext uri="{FF2B5EF4-FFF2-40B4-BE49-F238E27FC236}">
                <a16:creationId xmlns:a16="http://schemas.microsoft.com/office/drawing/2014/main" id="{4310F7A3-E3CC-8D4F-8816-171B5B9ABDDA}"/>
              </a:ext>
            </a:extLst>
          </p:cNvPr>
          <p:cNvSpPr>
            <a:spLocks noGrp="1"/>
          </p:cNvSpPr>
          <p:nvPr>
            <p:ph type="pic" sz="quarter" idx="13" hasCustomPrompt="1"/>
          </p:nvPr>
        </p:nvSpPr>
        <p:spPr>
          <a:xfrm>
            <a:off x="469657" y="2145883"/>
            <a:ext cx="714525" cy="706647"/>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1" name="Picture Placeholder 10">
            <a:extLst>
              <a:ext uri="{FF2B5EF4-FFF2-40B4-BE49-F238E27FC236}">
                <a16:creationId xmlns:a16="http://schemas.microsoft.com/office/drawing/2014/main" id="{6FBDAF2E-4A6D-AE46-BAEC-68015BB8DC19}"/>
              </a:ext>
            </a:extLst>
          </p:cNvPr>
          <p:cNvSpPr>
            <a:spLocks noGrp="1"/>
          </p:cNvSpPr>
          <p:nvPr>
            <p:ph type="pic" sz="quarter" idx="19" hasCustomPrompt="1"/>
          </p:nvPr>
        </p:nvSpPr>
        <p:spPr>
          <a:xfrm>
            <a:off x="1362942" y="2145883"/>
            <a:ext cx="714525" cy="706647"/>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2" name="Picture Placeholder 10">
            <a:extLst>
              <a:ext uri="{FF2B5EF4-FFF2-40B4-BE49-F238E27FC236}">
                <a16:creationId xmlns:a16="http://schemas.microsoft.com/office/drawing/2014/main" id="{68E81C27-C213-1F44-9524-F6C55EF93751}"/>
              </a:ext>
            </a:extLst>
          </p:cNvPr>
          <p:cNvSpPr>
            <a:spLocks noGrp="1"/>
          </p:cNvSpPr>
          <p:nvPr>
            <p:ph type="pic" sz="quarter" idx="20" hasCustomPrompt="1"/>
          </p:nvPr>
        </p:nvSpPr>
        <p:spPr>
          <a:xfrm>
            <a:off x="2256227" y="2145883"/>
            <a:ext cx="714525" cy="706647"/>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12" name="Text Placeholder 11">
            <a:extLst>
              <a:ext uri="{FF2B5EF4-FFF2-40B4-BE49-F238E27FC236}">
                <a16:creationId xmlns:a16="http://schemas.microsoft.com/office/drawing/2014/main" id="{2984EADA-A6A0-0242-A017-8CA2EA1DB913}"/>
              </a:ext>
            </a:extLst>
          </p:cNvPr>
          <p:cNvSpPr>
            <a:spLocks noGrp="1"/>
          </p:cNvSpPr>
          <p:nvPr>
            <p:ph type="body" sz="quarter" idx="10" hasCustomPrompt="1"/>
          </p:nvPr>
        </p:nvSpPr>
        <p:spPr>
          <a:xfrm>
            <a:off x="377825" y="233671"/>
            <a:ext cx="4816475" cy="652115"/>
          </a:xfrm>
          <a:prstGeom prst="rect">
            <a:avLst/>
          </a:prstGeom>
        </p:spPr>
        <p:txBody>
          <a:bodyPr/>
          <a:lstStyle>
            <a:lvl1pPr marL="0" indent="0">
              <a:buNone/>
              <a:defRPr sz="4000" b="1">
                <a:solidFill>
                  <a:schemeClr val="bg1"/>
                </a:solidFill>
                <a:effectLst/>
                <a:latin typeface="Ubuntu Mono" panose="020B0509030602030204" pitchFamily="49" charset="0"/>
              </a:defRPr>
            </a:lvl1pPr>
          </a:lstStyle>
          <a:p>
            <a:pPr lvl="0"/>
            <a:r>
              <a:rPr lang="en-NL"/>
              <a:t>Event</a:t>
            </a:r>
          </a:p>
        </p:txBody>
      </p:sp>
      <p:pic>
        <p:nvPicPr>
          <p:cNvPr id="3" name="Picture 2" descr="Logo&#10;&#10;Description automatically generated">
            <a:extLst>
              <a:ext uri="{FF2B5EF4-FFF2-40B4-BE49-F238E27FC236}">
                <a16:creationId xmlns:a16="http://schemas.microsoft.com/office/drawing/2014/main" id="{5B06526E-A4D2-334C-88D9-42FC9B4314F9}"/>
              </a:ext>
            </a:extLst>
          </p:cNvPr>
          <p:cNvPicPr>
            <a:picLocks noChangeAspect="1"/>
          </p:cNvPicPr>
          <p:nvPr userDrawn="1"/>
        </p:nvPicPr>
        <p:blipFill>
          <a:blip r:embed="rId2"/>
          <a:stretch>
            <a:fillRect/>
          </a:stretch>
        </p:blipFill>
        <p:spPr>
          <a:xfrm>
            <a:off x="5328436" y="297111"/>
            <a:ext cx="3032855" cy="2736667"/>
          </a:xfrm>
          <a:prstGeom prst="rect">
            <a:avLst/>
          </a:prstGeom>
        </p:spPr>
      </p:pic>
      <p:pic>
        <p:nvPicPr>
          <p:cNvPr id="4" name="Picture 3">
            <a:extLst>
              <a:ext uri="{FF2B5EF4-FFF2-40B4-BE49-F238E27FC236}">
                <a16:creationId xmlns:a16="http://schemas.microsoft.com/office/drawing/2014/main" id="{1329077E-AF82-9947-B29D-A42DD3556527}"/>
              </a:ext>
            </a:extLst>
          </p:cNvPr>
          <p:cNvPicPr>
            <a:picLocks noChangeAspect="1"/>
          </p:cNvPicPr>
          <p:nvPr userDrawn="1"/>
        </p:nvPicPr>
        <p:blipFill>
          <a:blip r:embed="rId3"/>
          <a:stretch>
            <a:fillRect/>
          </a:stretch>
        </p:blipFill>
        <p:spPr>
          <a:xfrm rot="19873267">
            <a:off x="6966170" y="168219"/>
            <a:ext cx="578797" cy="500635"/>
          </a:xfrm>
          <a:prstGeom prst="rect">
            <a:avLst/>
          </a:prstGeom>
        </p:spPr>
      </p:pic>
      <p:sp>
        <p:nvSpPr>
          <p:cNvPr id="5" name="TextBox 4">
            <a:extLst>
              <a:ext uri="{FF2B5EF4-FFF2-40B4-BE49-F238E27FC236}">
                <a16:creationId xmlns:a16="http://schemas.microsoft.com/office/drawing/2014/main" id="{7AAA6342-B8A5-304C-BEF6-379BDEBF43E7}"/>
              </a:ext>
            </a:extLst>
          </p:cNvPr>
          <p:cNvSpPr txBox="1"/>
          <p:nvPr userDrawn="1"/>
        </p:nvSpPr>
        <p:spPr>
          <a:xfrm rot="3646536">
            <a:off x="7046620" y="445381"/>
            <a:ext cx="588465" cy="200055"/>
          </a:xfrm>
          <a:prstGeom prst="rect">
            <a:avLst/>
          </a:prstGeom>
          <a:noFill/>
        </p:spPr>
        <p:txBody>
          <a:bodyPr wrap="square" rtlCol="0">
            <a:spAutoFit/>
          </a:bodyPr>
          <a:lstStyle/>
          <a:p>
            <a:r>
              <a:rPr lang="en-NL" sz="700" b="1" dirty="0">
                <a:solidFill>
                  <a:schemeClr val="bg1"/>
                </a:solidFill>
              </a:rPr>
              <a:t>Javaan</a:t>
            </a:r>
          </a:p>
        </p:txBody>
      </p:sp>
      <p:sp>
        <p:nvSpPr>
          <p:cNvPr id="16" name="Rectangle 15">
            <a:extLst>
              <a:ext uri="{FF2B5EF4-FFF2-40B4-BE49-F238E27FC236}">
                <a16:creationId xmlns:a16="http://schemas.microsoft.com/office/drawing/2014/main" id="{5AA1DCB3-3B8F-724F-84CB-DFCEDA1FEDCA}"/>
              </a:ext>
            </a:extLst>
          </p:cNvPr>
          <p:cNvSpPr/>
          <p:nvPr userDrawn="1"/>
        </p:nvSpPr>
        <p:spPr>
          <a:xfrm>
            <a:off x="377825" y="1746059"/>
            <a:ext cx="4185761" cy="338554"/>
          </a:xfrm>
          <a:prstGeom prst="rect">
            <a:avLst/>
          </a:prstGeom>
        </p:spPr>
        <p:txBody>
          <a:bodyPr wrap="none">
            <a:spAutoFit/>
          </a:bodyPr>
          <a:lstStyle/>
          <a:p>
            <a:r>
              <a:rPr lang="en-NL" sz="1600" i="1">
                <a:solidFill>
                  <a:srgbClr val="2B0A3D"/>
                </a:solidFill>
                <a:latin typeface="Ubuntu Mono" panose="020B0509030602030204" pitchFamily="49" charset="0"/>
                <a:ea typeface="Verdana" panose="020B0604030504040204" pitchFamily="34" charset="0"/>
                <a:cs typeface="Verdana" panose="020B0604030504040204" pitchFamily="34" charset="0"/>
              </a:rPr>
              <a:t>Today’s </a:t>
            </a:r>
            <a:r>
              <a:rPr lang="en-NL" sz="1600" b="1" i="1">
                <a:solidFill>
                  <a:srgbClr val="006FAE"/>
                </a:solidFill>
                <a:latin typeface="Ubuntu Mono" panose="020B0509030602030204" pitchFamily="49" charset="0"/>
                <a:ea typeface="Verdana" panose="020B0604030504040204" pitchFamily="34" charset="0"/>
                <a:cs typeface="Verdana" panose="020B0604030504040204" pitchFamily="34" charset="0"/>
              </a:rPr>
              <a:t>host</a:t>
            </a:r>
            <a:r>
              <a:rPr lang="en-NL" sz="1600" i="1">
                <a:solidFill>
                  <a:srgbClr val="2B0A3D"/>
                </a:solidFill>
                <a:latin typeface="Ubuntu Mono" panose="020B0509030602030204" pitchFamily="49" charset="0"/>
                <a:ea typeface="Verdana" panose="020B0604030504040204" pitchFamily="34" charset="0"/>
                <a:cs typeface="Verdana" panose="020B0604030504040204" pitchFamily="34" charset="0"/>
              </a:rPr>
              <a:t>, </a:t>
            </a:r>
            <a:r>
              <a:rPr lang="en-NL" sz="1600" b="1" i="1">
                <a:solidFill>
                  <a:srgbClr val="FF6327"/>
                </a:solidFill>
                <a:latin typeface="Ubuntu Mono" panose="020B0509030602030204" pitchFamily="49" charset="0"/>
                <a:ea typeface="Verdana" panose="020B0604030504040204" pitchFamily="34" charset="0"/>
                <a:cs typeface="Verdana" panose="020B0604030504040204" pitchFamily="34" charset="0"/>
              </a:rPr>
              <a:t>spotlight</a:t>
            </a:r>
            <a:r>
              <a:rPr lang="en-NL" sz="1600" i="1">
                <a:solidFill>
                  <a:srgbClr val="2B0A3D"/>
                </a:solidFill>
                <a:latin typeface="Ubuntu Mono" panose="020B0509030602030204" pitchFamily="49" charset="0"/>
                <a:ea typeface="Verdana" panose="020B0604030504040204" pitchFamily="34" charset="0"/>
                <a:cs typeface="Verdana" panose="020B0604030504040204" pitchFamily="34" charset="0"/>
              </a:rPr>
              <a:t> and </a:t>
            </a:r>
            <a:r>
              <a:rPr lang="en-NL" sz="1600" b="1" i="1">
                <a:solidFill>
                  <a:srgbClr val="09B3DE"/>
                </a:solidFill>
                <a:latin typeface="Ubuntu Mono" panose="020B0509030602030204" pitchFamily="49" charset="0"/>
                <a:ea typeface="Verdana" panose="020B0604030504040204" pitchFamily="34" charset="0"/>
                <a:cs typeface="Verdana" panose="020B0604030504040204" pitchFamily="34" charset="0"/>
              </a:rPr>
              <a:t>speaker(s)</a:t>
            </a:r>
            <a:r>
              <a:rPr lang="en-NL" sz="1600" i="1">
                <a:solidFill>
                  <a:srgbClr val="2B0A3D"/>
                </a:solidFill>
                <a:latin typeface="Ubuntu Mono" panose="020B0509030602030204" pitchFamily="49" charset="0"/>
                <a:ea typeface="Verdana" panose="020B0604030504040204" pitchFamily="34" charset="0"/>
                <a:cs typeface="Verdana" panose="020B0604030504040204" pitchFamily="34" charset="0"/>
              </a:rPr>
              <a:t>:</a:t>
            </a:r>
          </a:p>
        </p:txBody>
      </p:sp>
      <p:sp>
        <p:nvSpPr>
          <p:cNvPr id="18" name="Text Placeholder 17">
            <a:extLst>
              <a:ext uri="{FF2B5EF4-FFF2-40B4-BE49-F238E27FC236}">
                <a16:creationId xmlns:a16="http://schemas.microsoft.com/office/drawing/2014/main" id="{CB6EB626-0A47-5743-B8DC-67CD2A85895C}"/>
              </a:ext>
            </a:extLst>
          </p:cNvPr>
          <p:cNvSpPr>
            <a:spLocks noGrp="1"/>
          </p:cNvSpPr>
          <p:nvPr>
            <p:ph type="body" sz="quarter" idx="11" hasCustomPrompt="1"/>
          </p:nvPr>
        </p:nvSpPr>
        <p:spPr>
          <a:xfrm>
            <a:off x="377825" y="965102"/>
            <a:ext cx="4673677" cy="291379"/>
          </a:xfrm>
          <a:prstGeom prst="rect">
            <a:avLst/>
          </a:prstGeom>
        </p:spPr>
        <p:txBody>
          <a:bodyPr/>
          <a:lstStyle>
            <a:lvl1pPr marL="0" indent="0">
              <a:buNone/>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Date, year – (in blue: title)</a:t>
            </a:r>
          </a:p>
        </p:txBody>
      </p:sp>
      <p:sp>
        <p:nvSpPr>
          <p:cNvPr id="19" name="Text Placeholder 17">
            <a:extLst>
              <a:ext uri="{FF2B5EF4-FFF2-40B4-BE49-F238E27FC236}">
                <a16:creationId xmlns:a16="http://schemas.microsoft.com/office/drawing/2014/main" id="{9CFD3122-B0A0-0E4E-B61D-9932B2771C86}"/>
              </a:ext>
            </a:extLst>
          </p:cNvPr>
          <p:cNvSpPr>
            <a:spLocks noGrp="1"/>
          </p:cNvSpPr>
          <p:nvPr>
            <p:ph type="body" sz="quarter" idx="12" hasCustomPrompt="1"/>
          </p:nvPr>
        </p:nvSpPr>
        <p:spPr>
          <a:xfrm>
            <a:off x="377824" y="1203788"/>
            <a:ext cx="4673677" cy="291379"/>
          </a:xfrm>
          <a:prstGeom prst="rect">
            <a:avLst/>
          </a:prstGeom>
        </p:spPr>
        <p:txBody>
          <a:bodyPr/>
          <a:lstStyle>
            <a:lvl1pPr marL="0" indent="0">
              <a:buNone/>
              <a:defRPr sz="10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Subtitle</a:t>
            </a:r>
          </a:p>
        </p:txBody>
      </p:sp>
      <p:sp>
        <p:nvSpPr>
          <p:cNvPr id="23" name="Picture Placeholder 10">
            <a:extLst>
              <a:ext uri="{FF2B5EF4-FFF2-40B4-BE49-F238E27FC236}">
                <a16:creationId xmlns:a16="http://schemas.microsoft.com/office/drawing/2014/main" id="{2153F6DA-3AEA-BD41-BFDE-1ACA68F9FC94}"/>
              </a:ext>
            </a:extLst>
          </p:cNvPr>
          <p:cNvSpPr>
            <a:spLocks noGrp="1"/>
          </p:cNvSpPr>
          <p:nvPr>
            <p:ph type="pic" sz="quarter" idx="21" hasCustomPrompt="1"/>
          </p:nvPr>
        </p:nvSpPr>
        <p:spPr>
          <a:xfrm>
            <a:off x="3149512" y="2145883"/>
            <a:ext cx="714525" cy="706647"/>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4" name="Picture Placeholder 10">
            <a:extLst>
              <a:ext uri="{FF2B5EF4-FFF2-40B4-BE49-F238E27FC236}">
                <a16:creationId xmlns:a16="http://schemas.microsoft.com/office/drawing/2014/main" id="{BFDCDC92-FAC0-2A4C-8AED-08E61FF612AC}"/>
              </a:ext>
            </a:extLst>
          </p:cNvPr>
          <p:cNvSpPr>
            <a:spLocks noGrp="1"/>
          </p:cNvSpPr>
          <p:nvPr>
            <p:ph type="pic" sz="quarter" idx="22" hasCustomPrompt="1"/>
          </p:nvPr>
        </p:nvSpPr>
        <p:spPr>
          <a:xfrm>
            <a:off x="4042797" y="2145883"/>
            <a:ext cx="714525" cy="706647"/>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5" name="Picture Placeholder 10">
            <a:extLst>
              <a:ext uri="{FF2B5EF4-FFF2-40B4-BE49-F238E27FC236}">
                <a16:creationId xmlns:a16="http://schemas.microsoft.com/office/drawing/2014/main" id="{FE170A67-A2C3-C944-A2F4-79775622B38B}"/>
              </a:ext>
            </a:extLst>
          </p:cNvPr>
          <p:cNvSpPr>
            <a:spLocks noGrp="1"/>
          </p:cNvSpPr>
          <p:nvPr>
            <p:ph type="pic" sz="quarter" idx="23" hasCustomPrompt="1"/>
          </p:nvPr>
        </p:nvSpPr>
        <p:spPr>
          <a:xfrm>
            <a:off x="4936082" y="2145883"/>
            <a:ext cx="714525" cy="706647"/>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80DD6BF9-6A72-3442-9E4F-A68F21756A4A}"/>
              </a:ext>
            </a:extLst>
          </p:cNvPr>
          <p:cNvSpPr>
            <a:spLocks noGrp="1"/>
          </p:cNvSpPr>
          <p:nvPr>
            <p:ph type="pic" sz="quarter" idx="24" hasCustomPrompt="1"/>
          </p:nvPr>
        </p:nvSpPr>
        <p:spPr>
          <a:xfrm>
            <a:off x="5829365" y="2145883"/>
            <a:ext cx="714525" cy="706647"/>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Tree>
    <p:extLst>
      <p:ext uri="{BB962C8B-B14F-4D97-AF65-F5344CB8AC3E}">
        <p14:creationId xmlns:p14="http://schemas.microsoft.com/office/powerpoint/2010/main" val="221612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E94186-4FA1-BA48-9895-1A904008561B}"/>
              </a:ext>
            </a:extLst>
          </p:cNvPr>
          <p:cNvSpPr>
            <a:spLocks noGrp="1"/>
          </p:cNvSpPr>
          <p:nvPr>
            <p:ph type="body" sz="quarter" idx="10" hasCustomPrompt="1"/>
          </p:nvPr>
        </p:nvSpPr>
        <p:spPr>
          <a:xfrm>
            <a:off x="487224" y="536784"/>
            <a:ext cx="3289646" cy="914400"/>
          </a:xfrm>
          <a:prstGeom prst="rect">
            <a:avLst/>
          </a:prstGeom>
        </p:spPr>
        <p:txBody>
          <a:bodyPr/>
          <a:lstStyle>
            <a:lvl1pPr marL="0" indent="0">
              <a:buNone/>
              <a:defRPr sz="6000" b="1">
                <a:solidFill>
                  <a:schemeClr val="bg1"/>
                </a:solidFill>
                <a:latin typeface="Ubuntu Mono" panose="020B0509030602030204" pitchFamily="49" charset="0"/>
              </a:defRPr>
            </a:lvl1pPr>
          </a:lstStyle>
          <a:p>
            <a:pPr lvl="0"/>
            <a:r>
              <a:rPr lang="en-NL"/>
              <a:t>Sogeti</a:t>
            </a:r>
          </a:p>
        </p:txBody>
      </p:sp>
      <p:sp>
        <p:nvSpPr>
          <p:cNvPr id="5" name="Text Placeholder 3">
            <a:extLst>
              <a:ext uri="{FF2B5EF4-FFF2-40B4-BE49-F238E27FC236}">
                <a16:creationId xmlns:a16="http://schemas.microsoft.com/office/drawing/2014/main" id="{605D27D7-A335-5C4D-9237-8E13C43581E2}"/>
              </a:ext>
            </a:extLst>
          </p:cNvPr>
          <p:cNvSpPr>
            <a:spLocks noGrp="1"/>
          </p:cNvSpPr>
          <p:nvPr>
            <p:ph type="body" sz="quarter" idx="11" hasCustomPrompt="1"/>
          </p:nvPr>
        </p:nvSpPr>
        <p:spPr>
          <a:xfrm>
            <a:off x="487224" y="1220927"/>
            <a:ext cx="3289646" cy="914400"/>
          </a:xfrm>
          <a:prstGeom prst="rect">
            <a:avLst/>
          </a:prstGeom>
        </p:spPr>
        <p:txBody>
          <a:bodyPr/>
          <a:lstStyle>
            <a:lvl1pPr marL="0" indent="0">
              <a:buNone/>
              <a:defRPr sz="6000" b="1">
                <a:solidFill>
                  <a:srgbClr val="2B0A3D"/>
                </a:solidFill>
                <a:latin typeface="Ubuntu Mono" panose="020B0509030602030204" pitchFamily="49" charset="0"/>
              </a:defRPr>
            </a:lvl1pPr>
          </a:lstStyle>
          <a:p>
            <a:pPr lvl="0"/>
            <a:r>
              <a:rPr lang="en-NL"/>
              <a:t>Java</a:t>
            </a:r>
          </a:p>
        </p:txBody>
      </p:sp>
      <p:sp>
        <p:nvSpPr>
          <p:cNvPr id="6" name="Text Placeholder 3">
            <a:extLst>
              <a:ext uri="{FF2B5EF4-FFF2-40B4-BE49-F238E27FC236}">
                <a16:creationId xmlns:a16="http://schemas.microsoft.com/office/drawing/2014/main" id="{FC12C342-EE32-A44D-93B2-CB877B41DB22}"/>
              </a:ext>
            </a:extLst>
          </p:cNvPr>
          <p:cNvSpPr>
            <a:spLocks noGrp="1"/>
          </p:cNvSpPr>
          <p:nvPr>
            <p:ph type="body" sz="quarter" idx="12" hasCustomPrompt="1"/>
          </p:nvPr>
        </p:nvSpPr>
        <p:spPr>
          <a:xfrm>
            <a:off x="487224" y="1905069"/>
            <a:ext cx="3289646" cy="914400"/>
          </a:xfrm>
          <a:prstGeom prst="rect">
            <a:avLst/>
          </a:prstGeom>
        </p:spPr>
        <p:txBody>
          <a:bodyPr/>
          <a:lstStyle>
            <a:lvl1pPr marL="0" indent="0">
              <a:buNone/>
              <a:defRPr sz="6000" b="1">
                <a:solidFill>
                  <a:schemeClr val="bg1"/>
                </a:solidFill>
                <a:latin typeface="Ubuntu Mono" panose="020B0509030602030204" pitchFamily="49" charset="0"/>
              </a:defRPr>
            </a:lvl1pPr>
          </a:lstStyle>
          <a:p>
            <a:pPr lvl="0"/>
            <a:r>
              <a:rPr lang="en-NL"/>
              <a:t>Friday</a:t>
            </a:r>
          </a:p>
        </p:txBody>
      </p:sp>
    </p:spTree>
    <p:extLst>
      <p:ext uri="{BB962C8B-B14F-4D97-AF65-F5344CB8AC3E}">
        <p14:creationId xmlns:p14="http://schemas.microsoft.com/office/powerpoint/2010/main" val="286822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te_Tim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2E6D3E-5AFB-9044-834F-8EE5A51EBF58}"/>
              </a:ext>
            </a:extLst>
          </p:cNvPr>
          <p:cNvSpPr>
            <a:spLocks noGrp="1"/>
          </p:cNvSpPr>
          <p:nvPr>
            <p:ph type="body" sz="quarter" idx="10" hasCustomPrompt="1"/>
          </p:nvPr>
        </p:nvSpPr>
        <p:spPr>
          <a:xfrm>
            <a:off x="2643809" y="199197"/>
            <a:ext cx="4870174" cy="536299"/>
          </a:xfrm>
          <a:prstGeom prst="rect">
            <a:avLst/>
          </a:prstGeom>
        </p:spPr>
        <p:txBody>
          <a:bodyPr/>
          <a:lstStyle>
            <a:lvl1pPr marL="0" indent="0">
              <a:buNone/>
              <a:defRPr sz="4000" b="1">
                <a:solidFill>
                  <a:srgbClr val="2B0A3D"/>
                </a:solidFill>
                <a:latin typeface="Ubuntu Mono" panose="020B0509030602030204" pitchFamily="49" charset="0"/>
              </a:defRPr>
            </a:lvl1pPr>
          </a:lstStyle>
          <a:p>
            <a:pPr lvl="0"/>
            <a:r>
              <a:rPr lang="en-NL"/>
              <a:t>Sogeti Java Friday</a:t>
            </a:r>
          </a:p>
        </p:txBody>
      </p:sp>
      <p:pic>
        <p:nvPicPr>
          <p:cNvPr id="7" name="Picture 6" descr="Logo&#10;&#10;Description automatically generated">
            <a:extLst>
              <a:ext uri="{FF2B5EF4-FFF2-40B4-BE49-F238E27FC236}">
                <a16:creationId xmlns:a16="http://schemas.microsoft.com/office/drawing/2014/main" id="{8980C09F-2234-144E-9F84-B84D81A13C48}"/>
              </a:ext>
            </a:extLst>
          </p:cNvPr>
          <p:cNvPicPr>
            <a:picLocks noChangeAspect="1"/>
          </p:cNvPicPr>
          <p:nvPr userDrawn="1"/>
        </p:nvPicPr>
        <p:blipFill>
          <a:blip r:embed="rId2"/>
          <a:stretch>
            <a:fillRect/>
          </a:stretch>
        </p:blipFill>
        <p:spPr>
          <a:xfrm>
            <a:off x="4804333" y="1671434"/>
            <a:ext cx="2709650" cy="2445026"/>
          </a:xfrm>
          <a:prstGeom prst="rect">
            <a:avLst/>
          </a:prstGeom>
        </p:spPr>
      </p:pic>
      <p:sp>
        <p:nvSpPr>
          <p:cNvPr id="8" name="Text Placeholder 2">
            <a:extLst>
              <a:ext uri="{FF2B5EF4-FFF2-40B4-BE49-F238E27FC236}">
                <a16:creationId xmlns:a16="http://schemas.microsoft.com/office/drawing/2014/main" id="{69CECCA5-A70F-D94B-AE1D-7F401A7CB02B}"/>
              </a:ext>
            </a:extLst>
          </p:cNvPr>
          <p:cNvSpPr>
            <a:spLocks noGrp="1"/>
          </p:cNvSpPr>
          <p:nvPr>
            <p:ph type="body" sz="quarter" idx="11" hasCustomPrompt="1"/>
          </p:nvPr>
        </p:nvSpPr>
        <p:spPr>
          <a:xfrm>
            <a:off x="337930" y="129625"/>
            <a:ext cx="884584" cy="536300"/>
          </a:xfrm>
          <a:prstGeom prst="rect">
            <a:avLst/>
          </a:prstGeom>
        </p:spPr>
        <p:txBody>
          <a:bodyPr/>
          <a:lstStyle>
            <a:lvl1pPr marL="0" indent="0" algn="ctr">
              <a:buNone/>
              <a:defRPr sz="5400" b="1">
                <a:solidFill>
                  <a:srgbClr val="FF6327"/>
                </a:solidFill>
                <a:latin typeface="Ubuntu Mono" panose="020B0509030602030204" pitchFamily="49" charset="0"/>
              </a:defRPr>
            </a:lvl1pPr>
          </a:lstStyle>
          <a:p>
            <a:pPr lvl="0"/>
            <a:r>
              <a:rPr lang="en-NL"/>
              <a:t>09</a:t>
            </a:r>
          </a:p>
        </p:txBody>
      </p:sp>
      <p:sp>
        <p:nvSpPr>
          <p:cNvPr id="9" name="Text Placeholder 2">
            <a:extLst>
              <a:ext uri="{FF2B5EF4-FFF2-40B4-BE49-F238E27FC236}">
                <a16:creationId xmlns:a16="http://schemas.microsoft.com/office/drawing/2014/main" id="{7B3BF3F4-0CF2-274E-B0A7-731E7AC4055E}"/>
              </a:ext>
            </a:extLst>
          </p:cNvPr>
          <p:cNvSpPr>
            <a:spLocks noGrp="1"/>
          </p:cNvSpPr>
          <p:nvPr>
            <p:ph type="body" sz="quarter" idx="12" hasCustomPrompt="1"/>
          </p:nvPr>
        </p:nvSpPr>
        <p:spPr>
          <a:xfrm>
            <a:off x="337930" y="735496"/>
            <a:ext cx="884584" cy="536299"/>
          </a:xfrm>
          <a:prstGeom prst="rect">
            <a:avLst/>
          </a:prstGeom>
        </p:spPr>
        <p:txBody>
          <a:bodyPr/>
          <a:lstStyle>
            <a:lvl1pPr marL="0" indent="0" algn="ctr">
              <a:buNone/>
              <a:defRPr sz="2400" b="1">
                <a:solidFill>
                  <a:srgbClr val="2B0A3D"/>
                </a:solidFill>
                <a:latin typeface="Ubuntu Mono" panose="020B0509030602030204" pitchFamily="49" charset="0"/>
              </a:defRPr>
            </a:lvl1pPr>
          </a:lstStyle>
          <a:p>
            <a:pPr lvl="0"/>
            <a:r>
              <a:rPr lang="en-NL"/>
              <a:t>Feb</a:t>
            </a:r>
          </a:p>
        </p:txBody>
      </p:sp>
      <p:sp>
        <p:nvSpPr>
          <p:cNvPr id="10" name="Text Placeholder 2">
            <a:extLst>
              <a:ext uri="{FF2B5EF4-FFF2-40B4-BE49-F238E27FC236}">
                <a16:creationId xmlns:a16="http://schemas.microsoft.com/office/drawing/2014/main" id="{4A03A574-BE7F-D54D-A5F1-A2CA080F5D05}"/>
              </a:ext>
            </a:extLst>
          </p:cNvPr>
          <p:cNvSpPr>
            <a:spLocks noGrp="1"/>
          </p:cNvSpPr>
          <p:nvPr>
            <p:ph type="body" sz="quarter" idx="13" hasCustomPrompt="1"/>
          </p:nvPr>
        </p:nvSpPr>
        <p:spPr>
          <a:xfrm>
            <a:off x="1381540" y="1779518"/>
            <a:ext cx="3935896" cy="536300"/>
          </a:xfrm>
          <a:prstGeom prst="rect">
            <a:avLst/>
          </a:prstGeom>
        </p:spPr>
        <p:txBody>
          <a:bodyPr/>
          <a:lstStyle>
            <a:lvl1pPr marL="0" indent="0">
              <a:buNone/>
              <a:defRPr sz="2800" b="1">
                <a:solidFill>
                  <a:srgbClr val="09B3DE"/>
                </a:solidFill>
                <a:latin typeface="Ubuntu Mono" panose="020B0509030602030204" pitchFamily="49" charset="0"/>
              </a:defRPr>
            </a:lvl1pPr>
          </a:lstStyle>
          <a:p>
            <a:pPr lvl="0"/>
            <a:r>
              <a:rPr lang="en-NL"/>
              <a:t>Title</a:t>
            </a:r>
          </a:p>
        </p:txBody>
      </p:sp>
      <p:sp>
        <p:nvSpPr>
          <p:cNvPr id="11" name="Text Placeholder 2">
            <a:extLst>
              <a:ext uri="{FF2B5EF4-FFF2-40B4-BE49-F238E27FC236}">
                <a16:creationId xmlns:a16="http://schemas.microsoft.com/office/drawing/2014/main" id="{E2D4855A-FAFD-FE44-97DA-FB64C0B0E00B}"/>
              </a:ext>
            </a:extLst>
          </p:cNvPr>
          <p:cNvSpPr>
            <a:spLocks noGrp="1"/>
          </p:cNvSpPr>
          <p:nvPr>
            <p:ph type="body" sz="quarter" idx="14" hasCustomPrompt="1"/>
          </p:nvPr>
        </p:nvSpPr>
        <p:spPr>
          <a:xfrm>
            <a:off x="1381540" y="2256183"/>
            <a:ext cx="3935896" cy="775251"/>
          </a:xfrm>
          <a:prstGeom prst="rect">
            <a:avLst/>
          </a:prstGeom>
        </p:spPr>
        <p:txBody>
          <a:bodyPr/>
          <a:lstStyle>
            <a:lvl1pPr marL="0" indent="0">
              <a:buNone/>
              <a:defRPr sz="10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a:t>
            </a:r>
          </a:p>
        </p:txBody>
      </p:sp>
      <p:sp>
        <p:nvSpPr>
          <p:cNvPr id="15" name="Text Placeholder 2">
            <a:extLst>
              <a:ext uri="{FF2B5EF4-FFF2-40B4-BE49-F238E27FC236}">
                <a16:creationId xmlns:a16="http://schemas.microsoft.com/office/drawing/2014/main" id="{1283C75D-E291-3C41-9F4D-DED63E425D44}"/>
              </a:ext>
            </a:extLst>
          </p:cNvPr>
          <p:cNvSpPr>
            <a:spLocks noGrp="1"/>
          </p:cNvSpPr>
          <p:nvPr>
            <p:ph type="body" sz="quarter" idx="15" hasCustomPrompt="1"/>
          </p:nvPr>
        </p:nvSpPr>
        <p:spPr>
          <a:xfrm>
            <a:off x="2295941" y="3184731"/>
            <a:ext cx="2709651" cy="313184"/>
          </a:xfrm>
          <a:prstGeom prst="rect">
            <a:avLst/>
          </a:prstGeom>
        </p:spPr>
        <p:txBody>
          <a:bodyPr/>
          <a:lstStyle>
            <a:lvl1pPr marL="0" indent="0">
              <a:buNone/>
              <a:defRPr sz="16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16" name="Text Placeholder 2">
            <a:extLst>
              <a:ext uri="{FF2B5EF4-FFF2-40B4-BE49-F238E27FC236}">
                <a16:creationId xmlns:a16="http://schemas.microsoft.com/office/drawing/2014/main" id="{52CC1F15-186F-614D-AA2A-B022352E2BBF}"/>
              </a:ext>
            </a:extLst>
          </p:cNvPr>
          <p:cNvSpPr>
            <a:spLocks noGrp="1"/>
          </p:cNvSpPr>
          <p:nvPr>
            <p:ph type="body" sz="quarter" idx="16" hasCustomPrompt="1"/>
          </p:nvPr>
        </p:nvSpPr>
        <p:spPr>
          <a:xfrm>
            <a:off x="337930" y="1060591"/>
            <a:ext cx="884584" cy="536299"/>
          </a:xfrm>
          <a:prstGeom prst="rect">
            <a:avLst/>
          </a:prstGeom>
        </p:spPr>
        <p:txBody>
          <a:bodyPr/>
          <a:lstStyle>
            <a:lvl1pPr marL="0" indent="0" algn="ctr">
              <a:buNone/>
              <a:defRPr sz="1100" b="1">
                <a:solidFill>
                  <a:srgbClr val="FF6327"/>
                </a:solidFill>
                <a:latin typeface="Ubuntu Mono" panose="020B0509030602030204" pitchFamily="49" charset="0"/>
              </a:defRPr>
            </a:lvl1pPr>
          </a:lstStyle>
          <a:p>
            <a:pPr lvl="0"/>
            <a:r>
              <a:rPr lang="en-NL"/>
              <a:t>16:00 CET</a:t>
            </a:r>
          </a:p>
        </p:txBody>
      </p:sp>
      <p:sp>
        <p:nvSpPr>
          <p:cNvPr id="17" name="Text Placeholder 2">
            <a:extLst>
              <a:ext uri="{FF2B5EF4-FFF2-40B4-BE49-F238E27FC236}">
                <a16:creationId xmlns:a16="http://schemas.microsoft.com/office/drawing/2014/main" id="{88D50819-B1A2-1A4B-B2F5-B52CDA5AF45F}"/>
              </a:ext>
            </a:extLst>
          </p:cNvPr>
          <p:cNvSpPr>
            <a:spLocks noGrp="1"/>
          </p:cNvSpPr>
          <p:nvPr>
            <p:ph type="body" sz="quarter" idx="17" hasCustomPrompt="1"/>
          </p:nvPr>
        </p:nvSpPr>
        <p:spPr>
          <a:xfrm>
            <a:off x="2295941" y="3497915"/>
            <a:ext cx="2709651" cy="457649"/>
          </a:xfrm>
          <a:prstGeom prst="rect">
            <a:avLst/>
          </a:prstGeom>
        </p:spPr>
        <p:txBody>
          <a:bodyPr/>
          <a:lstStyle>
            <a:lvl1pPr marL="0" indent="0">
              <a:buNone/>
              <a:defRPr sz="10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 speaker</a:t>
            </a:r>
          </a:p>
        </p:txBody>
      </p:sp>
      <p:sp>
        <p:nvSpPr>
          <p:cNvPr id="18" name="Picture Placeholder 2">
            <a:extLst>
              <a:ext uri="{FF2B5EF4-FFF2-40B4-BE49-F238E27FC236}">
                <a16:creationId xmlns:a16="http://schemas.microsoft.com/office/drawing/2014/main" id="{781FF14F-6BAB-4047-A710-0AD021519A8D}"/>
              </a:ext>
            </a:extLst>
          </p:cNvPr>
          <p:cNvSpPr>
            <a:spLocks noGrp="1"/>
          </p:cNvSpPr>
          <p:nvPr>
            <p:ph type="pic" sz="quarter" idx="26" hasCustomPrompt="1"/>
          </p:nvPr>
        </p:nvSpPr>
        <p:spPr>
          <a:xfrm>
            <a:off x="1401714" y="3180312"/>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Tree>
    <p:extLst>
      <p:ext uri="{BB962C8B-B14F-4D97-AF65-F5344CB8AC3E}">
        <p14:creationId xmlns:p14="http://schemas.microsoft.com/office/powerpoint/2010/main" val="300752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407571" y="1997311"/>
            <a:ext cx="6764338" cy="311150"/>
          </a:xfrm>
          <a:prstGeom prst="rect">
            <a:avLst/>
          </a:prstGeom>
        </p:spPr>
        <p:txBody>
          <a:bodyPr/>
          <a:lstStyle>
            <a:lvl1pPr marL="0" indent="0">
              <a:buNone/>
              <a:defRPr sz="20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GB"/>
              <a:t>Java Friday Title</a:t>
            </a:r>
            <a:endParaRPr lang="en-NL"/>
          </a:p>
        </p:txBody>
      </p:sp>
      <p:sp>
        <p:nvSpPr>
          <p:cNvPr id="33" name="TextBox 32">
            <a:extLst>
              <a:ext uri="{FF2B5EF4-FFF2-40B4-BE49-F238E27FC236}">
                <a16:creationId xmlns:a16="http://schemas.microsoft.com/office/drawing/2014/main" id="{6CF4E9D2-9EC5-9E4C-9816-6BCD8D6FA54A}"/>
              </a:ext>
            </a:extLst>
          </p:cNvPr>
          <p:cNvSpPr txBox="1"/>
          <p:nvPr userDrawn="1"/>
        </p:nvSpPr>
        <p:spPr>
          <a:xfrm>
            <a:off x="416495" y="1800387"/>
            <a:ext cx="1593706" cy="276999"/>
          </a:xfrm>
          <a:prstGeom prst="rect">
            <a:avLst/>
          </a:prstGeom>
          <a:noFill/>
        </p:spPr>
        <p:txBody>
          <a:bodyPr wrap="none" lIns="91440" tIns="45720" rIns="91440" bIns="45720" rtlCol="0" anchor="t">
            <a:spAutoFit/>
          </a:bodyPr>
          <a:lstStyle/>
          <a:p>
            <a:r>
              <a:rPr lang="nl-NL" sz="1200" b="1" err="1">
                <a:solidFill>
                  <a:schemeClr val="bg1"/>
                </a:solidFill>
                <a:latin typeface="Verdana" panose="020B0604030504040204" pitchFamily="34" charset="0"/>
                <a:ea typeface="Verdana" panose="020B0604030504040204" pitchFamily="34" charset="0"/>
                <a:cs typeface="Verdana" panose="020B0604030504040204" pitchFamily="34" charset="0"/>
              </a:rPr>
              <a:t>Today’s</a:t>
            </a:r>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 agenda:</a:t>
            </a:r>
            <a:endParaRPr lang="en-NL" sz="1200"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Text Placeholder 6">
            <a:extLst>
              <a:ext uri="{FF2B5EF4-FFF2-40B4-BE49-F238E27FC236}">
                <a16:creationId xmlns:a16="http://schemas.microsoft.com/office/drawing/2014/main" id="{DA82D7F6-32EE-A74D-9EDA-37A4BDEF7416}"/>
              </a:ext>
            </a:extLst>
          </p:cNvPr>
          <p:cNvSpPr>
            <a:spLocks noGrp="1"/>
          </p:cNvSpPr>
          <p:nvPr>
            <p:ph type="body" sz="quarter" idx="23" hasCustomPrompt="1"/>
          </p:nvPr>
        </p:nvSpPr>
        <p:spPr>
          <a:xfrm>
            <a:off x="407571" y="2313400"/>
            <a:ext cx="6764338" cy="1762789"/>
          </a:xfrm>
          <a:prstGeom prst="rect">
            <a:avLst/>
          </a:prstGeom>
        </p:spPr>
        <p:txBody>
          <a:bodyPr/>
          <a:lstStyle>
            <a:lvl1pPr marL="0" indent="0">
              <a:lnSpc>
                <a:spcPct val="100000"/>
              </a:lnSpc>
              <a:buNone/>
              <a:defRPr sz="1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Agenda items</a:t>
            </a:r>
          </a:p>
        </p:txBody>
      </p:sp>
      <p:pic>
        <p:nvPicPr>
          <p:cNvPr id="40" name="Picture 39" descr="Logo&#10;&#10;Description automatically generated">
            <a:extLst>
              <a:ext uri="{FF2B5EF4-FFF2-40B4-BE49-F238E27FC236}">
                <a16:creationId xmlns:a16="http://schemas.microsoft.com/office/drawing/2014/main" id="{2B5481C5-ABCC-4542-A478-4CF90A877769}"/>
              </a:ext>
            </a:extLst>
          </p:cNvPr>
          <p:cNvPicPr>
            <a:picLocks noChangeAspect="1"/>
          </p:cNvPicPr>
          <p:nvPr userDrawn="1"/>
        </p:nvPicPr>
        <p:blipFill>
          <a:blip r:embed="rId2"/>
          <a:stretch>
            <a:fillRect/>
          </a:stretch>
        </p:blipFill>
        <p:spPr>
          <a:xfrm>
            <a:off x="7090157" y="933515"/>
            <a:ext cx="4862987" cy="4388069"/>
          </a:xfrm>
          <a:prstGeom prst="rect">
            <a:avLst/>
          </a:prstGeom>
        </p:spPr>
      </p:pic>
      <p:sp>
        <p:nvSpPr>
          <p:cNvPr id="16" name="Picture Placeholder 10">
            <a:extLst>
              <a:ext uri="{FF2B5EF4-FFF2-40B4-BE49-F238E27FC236}">
                <a16:creationId xmlns:a16="http://schemas.microsoft.com/office/drawing/2014/main" id="{45901371-4DD3-564A-BB2E-3CB4EE091689}"/>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17" name="Picture Placeholder 10">
            <a:extLst>
              <a:ext uri="{FF2B5EF4-FFF2-40B4-BE49-F238E27FC236}">
                <a16:creationId xmlns:a16="http://schemas.microsoft.com/office/drawing/2014/main" id="{8096323C-9730-E243-A42D-D9643B29FB64}"/>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18" name="Picture Placeholder 10">
            <a:extLst>
              <a:ext uri="{FF2B5EF4-FFF2-40B4-BE49-F238E27FC236}">
                <a16:creationId xmlns:a16="http://schemas.microsoft.com/office/drawing/2014/main" id="{104F1476-2645-0E4C-9F7B-25CF8D18FD53}"/>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19" name="Picture Placeholder 10">
            <a:extLst>
              <a:ext uri="{FF2B5EF4-FFF2-40B4-BE49-F238E27FC236}">
                <a16:creationId xmlns:a16="http://schemas.microsoft.com/office/drawing/2014/main" id="{8E60E7FC-F15F-8141-A676-A6CE35B8C609}"/>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0" name="Picture Placeholder 10">
            <a:extLst>
              <a:ext uri="{FF2B5EF4-FFF2-40B4-BE49-F238E27FC236}">
                <a16:creationId xmlns:a16="http://schemas.microsoft.com/office/drawing/2014/main" id="{7B8CEB24-A505-0C40-A082-70AFC4DF932F}"/>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1" name="Picture Placeholder 10">
            <a:extLst>
              <a:ext uri="{FF2B5EF4-FFF2-40B4-BE49-F238E27FC236}">
                <a16:creationId xmlns:a16="http://schemas.microsoft.com/office/drawing/2014/main" id="{D3C02701-24BF-9A4C-A583-F46D5857ED6F}"/>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2" name="Picture Placeholder 10">
            <a:extLst>
              <a:ext uri="{FF2B5EF4-FFF2-40B4-BE49-F238E27FC236}">
                <a16:creationId xmlns:a16="http://schemas.microsoft.com/office/drawing/2014/main" id="{7BE9D377-DFA2-F247-8770-28D354AEDA59}"/>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0" name="Picture Placeholder 10">
            <a:extLst>
              <a:ext uri="{FF2B5EF4-FFF2-40B4-BE49-F238E27FC236}">
                <a16:creationId xmlns:a16="http://schemas.microsoft.com/office/drawing/2014/main" id="{13FC263D-EB6E-F64F-9718-7D41B2B16C8E}"/>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1" name="Picture Placeholder 10">
            <a:extLst>
              <a:ext uri="{FF2B5EF4-FFF2-40B4-BE49-F238E27FC236}">
                <a16:creationId xmlns:a16="http://schemas.microsoft.com/office/drawing/2014/main" id="{5DE0E3DF-A91D-0B4E-B65D-624B92D31E4A}"/>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272233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eTime_Defaul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2E6D3E-5AFB-9044-834F-8EE5A51EBF58}"/>
              </a:ext>
            </a:extLst>
          </p:cNvPr>
          <p:cNvSpPr>
            <a:spLocks noGrp="1"/>
          </p:cNvSpPr>
          <p:nvPr>
            <p:ph type="body" sz="quarter" idx="10" hasCustomPrompt="1"/>
          </p:nvPr>
        </p:nvSpPr>
        <p:spPr>
          <a:xfrm>
            <a:off x="2226366" y="229014"/>
            <a:ext cx="4870174" cy="536299"/>
          </a:xfrm>
          <a:prstGeom prst="rect">
            <a:avLst/>
          </a:prstGeom>
        </p:spPr>
        <p:txBody>
          <a:bodyPr/>
          <a:lstStyle>
            <a:lvl1pPr marL="0" indent="0">
              <a:buNone/>
              <a:defRPr sz="4000" b="1">
                <a:solidFill>
                  <a:schemeClr val="bg1"/>
                </a:solidFill>
                <a:latin typeface="Ubuntu Mono" panose="020B0509030602030204" pitchFamily="49" charset="0"/>
              </a:defRPr>
            </a:lvl1pPr>
          </a:lstStyle>
          <a:p>
            <a:pPr lvl="0"/>
            <a:r>
              <a:rPr lang="en-NL"/>
              <a:t>Sogeti Java Friday</a:t>
            </a:r>
          </a:p>
        </p:txBody>
      </p:sp>
      <p:sp>
        <p:nvSpPr>
          <p:cNvPr id="8" name="Text Placeholder 2">
            <a:extLst>
              <a:ext uri="{FF2B5EF4-FFF2-40B4-BE49-F238E27FC236}">
                <a16:creationId xmlns:a16="http://schemas.microsoft.com/office/drawing/2014/main" id="{69CECCA5-A70F-D94B-AE1D-7F401A7CB02B}"/>
              </a:ext>
            </a:extLst>
          </p:cNvPr>
          <p:cNvSpPr>
            <a:spLocks noGrp="1"/>
          </p:cNvSpPr>
          <p:nvPr>
            <p:ph type="body" sz="quarter" idx="11" hasCustomPrompt="1"/>
          </p:nvPr>
        </p:nvSpPr>
        <p:spPr>
          <a:xfrm>
            <a:off x="337930" y="129625"/>
            <a:ext cx="884584" cy="536300"/>
          </a:xfrm>
          <a:prstGeom prst="rect">
            <a:avLst/>
          </a:prstGeom>
        </p:spPr>
        <p:txBody>
          <a:bodyPr/>
          <a:lstStyle>
            <a:lvl1pPr marL="0" indent="0" algn="ctr">
              <a:buNone/>
              <a:defRPr sz="5400" b="1">
                <a:solidFill>
                  <a:srgbClr val="FF304C"/>
                </a:solidFill>
                <a:latin typeface="Ubuntu Mono" panose="020B0509030602030204" pitchFamily="49" charset="0"/>
              </a:defRPr>
            </a:lvl1pPr>
          </a:lstStyle>
          <a:p>
            <a:pPr lvl="0"/>
            <a:r>
              <a:rPr lang="en-NL"/>
              <a:t>15</a:t>
            </a:r>
          </a:p>
        </p:txBody>
      </p:sp>
      <p:sp>
        <p:nvSpPr>
          <p:cNvPr id="9" name="Text Placeholder 2">
            <a:extLst>
              <a:ext uri="{FF2B5EF4-FFF2-40B4-BE49-F238E27FC236}">
                <a16:creationId xmlns:a16="http://schemas.microsoft.com/office/drawing/2014/main" id="{7B3BF3F4-0CF2-274E-B0A7-731E7AC4055E}"/>
              </a:ext>
            </a:extLst>
          </p:cNvPr>
          <p:cNvSpPr>
            <a:spLocks noGrp="1"/>
          </p:cNvSpPr>
          <p:nvPr>
            <p:ph type="body" sz="quarter" idx="12" hasCustomPrompt="1"/>
          </p:nvPr>
        </p:nvSpPr>
        <p:spPr>
          <a:xfrm>
            <a:off x="337930" y="735496"/>
            <a:ext cx="884584" cy="536299"/>
          </a:xfrm>
          <a:prstGeom prst="rect">
            <a:avLst/>
          </a:prstGeom>
        </p:spPr>
        <p:txBody>
          <a:bodyPr/>
          <a:lstStyle>
            <a:lvl1pPr marL="0" indent="0" algn="ctr">
              <a:buNone/>
              <a:defRPr sz="3200" b="1">
                <a:solidFill>
                  <a:srgbClr val="006FAE"/>
                </a:solidFill>
                <a:latin typeface="Ubuntu Mono" panose="020B0509030602030204" pitchFamily="49" charset="0"/>
              </a:defRPr>
            </a:lvl1pPr>
          </a:lstStyle>
          <a:p>
            <a:pPr lvl="0"/>
            <a:r>
              <a:rPr lang="en-NL"/>
              <a:t>Feb</a:t>
            </a:r>
          </a:p>
        </p:txBody>
      </p:sp>
      <p:sp>
        <p:nvSpPr>
          <p:cNvPr id="10" name="Text Placeholder 2">
            <a:extLst>
              <a:ext uri="{FF2B5EF4-FFF2-40B4-BE49-F238E27FC236}">
                <a16:creationId xmlns:a16="http://schemas.microsoft.com/office/drawing/2014/main" id="{4A03A574-BE7F-D54D-A5F1-A2CA080F5D05}"/>
              </a:ext>
            </a:extLst>
          </p:cNvPr>
          <p:cNvSpPr>
            <a:spLocks noGrp="1"/>
          </p:cNvSpPr>
          <p:nvPr>
            <p:ph type="body" sz="quarter" idx="13" hasCustomPrompt="1"/>
          </p:nvPr>
        </p:nvSpPr>
        <p:spPr>
          <a:xfrm>
            <a:off x="2226366" y="887278"/>
            <a:ext cx="4870174" cy="536300"/>
          </a:xfrm>
          <a:prstGeom prst="rect">
            <a:avLst/>
          </a:prstGeom>
        </p:spPr>
        <p:txBody>
          <a:bodyPr/>
          <a:lstStyle>
            <a:lvl1pPr marL="0" indent="0" algn="l">
              <a:buNone/>
              <a:defRPr sz="2800" b="1">
                <a:solidFill>
                  <a:srgbClr val="09B3DE"/>
                </a:solidFill>
                <a:latin typeface="Ubuntu Mono" panose="020B0509030602030204" pitchFamily="49" charset="0"/>
              </a:defRPr>
            </a:lvl1pPr>
          </a:lstStyle>
          <a:p>
            <a:pPr lvl="0"/>
            <a:r>
              <a:rPr lang="en-NL"/>
              <a:t>Title</a:t>
            </a:r>
          </a:p>
        </p:txBody>
      </p:sp>
      <p:sp>
        <p:nvSpPr>
          <p:cNvPr id="11" name="Text Placeholder 2">
            <a:extLst>
              <a:ext uri="{FF2B5EF4-FFF2-40B4-BE49-F238E27FC236}">
                <a16:creationId xmlns:a16="http://schemas.microsoft.com/office/drawing/2014/main" id="{E2D4855A-FAFD-FE44-97DA-FB64C0B0E00B}"/>
              </a:ext>
            </a:extLst>
          </p:cNvPr>
          <p:cNvSpPr>
            <a:spLocks noGrp="1"/>
          </p:cNvSpPr>
          <p:nvPr>
            <p:ph type="body" sz="quarter" idx="14" hasCustomPrompt="1"/>
          </p:nvPr>
        </p:nvSpPr>
        <p:spPr>
          <a:xfrm>
            <a:off x="2226366" y="1276085"/>
            <a:ext cx="4870174" cy="870769"/>
          </a:xfrm>
          <a:prstGeom prst="rect">
            <a:avLst/>
          </a:prstGeom>
        </p:spPr>
        <p:txBody>
          <a:bodyPr/>
          <a:lstStyle>
            <a:lvl1pPr marL="0" indent="0">
              <a:lnSpc>
                <a:spcPct val="100000"/>
              </a:lnSpc>
              <a:buNone/>
              <a:defRPr sz="10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a:t>
            </a:r>
          </a:p>
        </p:txBody>
      </p:sp>
      <p:sp>
        <p:nvSpPr>
          <p:cNvPr id="15" name="Text Placeholder 2">
            <a:extLst>
              <a:ext uri="{FF2B5EF4-FFF2-40B4-BE49-F238E27FC236}">
                <a16:creationId xmlns:a16="http://schemas.microsoft.com/office/drawing/2014/main" id="{1283C75D-E291-3C41-9F4D-DED63E425D44}"/>
              </a:ext>
            </a:extLst>
          </p:cNvPr>
          <p:cNvSpPr>
            <a:spLocks noGrp="1"/>
          </p:cNvSpPr>
          <p:nvPr>
            <p:ph type="body" sz="quarter" idx="15" hasCustomPrompt="1"/>
          </p:nvPr>
        </p:nvSpPr>
        <p:spPr>
          <a:xfrm>
            <a:off x="4108595" y="2516677"/>
            <a:ext cx="2987945" cy="313184"/>
          </a:xfrm>
          <a:prstGeom prst="rect">
            <a:avLst/>
          </a:prstGeom>
        </p:spPr>
        <p:txBody>
          <a:bodyPr/>
          <a:lstStyle>
            <a:lvl1pPr marL="0" indent="0">
              <a:buNone/>
              <a:defRPr sz="16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16" name="Text Placeholder 2">
            <a:extLst>
              <a:ext uri="{FF2B5EF4-FFF2-40B4-BE49-F238E27FC236}">
                <a16:creationId xmlns:a16="http://schemas.microsoft.com/office/drawing/2014/main" id="{52CC1F15-186F-614D-AA2A-B022352E2BBF}"/>
              </a:ext>
            </a:extLst>
          </p:cNvPr>
          <p:cNvSpPr>
            <a:spLocks noGrp="1"/>
          </p:cNvSpPr>
          <p:nvPr>
            <p:ph type="body" sz="quarter" idx="16" hasCustomPrompt="1"/>
          </p:nvPr>
        </p:nvSpPr>
        <p:spPr>
          <a:xfrm>
            <a:off x="337930" y="1140103"/>
            <a:ext cx="884584" cy="536299"/>
          </a:xfrm>
          <a:prstGeom prst="rect">
            <a:avLst/>
          </a:prstGeom>
        </p:spPr>
        <p:txBody>
          <a:bodyPr/>
          <a:lstStyle>
            <a:lvl1pPr marL="0" indent="0" algn="ctr">
              <a:buNone/>
              <a:defRPr sz="1100" b="1">
                <a:solidFill>
                  <a:srgbClr val="FF304C"/>
                </a:solidFill>
                <a:latin typeface="Ubuntu Mono" panose="020B0509030602030204" pitchFamily="49" charset="0"/>
              </a:defRPr>
            </a:lvl1pPr>
          </a:lstStyle>
          <a:p>
            <a:pPr lvl="0"/>
            <a:r>
              <a:rPr lang="en-NL"/>
              <a:t>16:00 CET</a:t>
            </a:r>
          </a:p>
        </p:txBody>
      </p:sp>
      <p:sp>
        <p:nvSpPr>
          <p:cNvPr id="17" name="Text Placeholder 2">
            <a:extLst>
              <a:ext uri="{FF2B5EF4-FFF2-40B4-BE49-F238E27FC236}">
                <a16:creationId xmlns:a16="http://schemas.microsoft.com/office/drawing/2014/main" id="{88D50819-B1A2-1A4B-B2F5-B52CDA5AF45F}"/>
              </a:ext>
            </a:extLst>
          </p:cNvPr>
          <p:cNvSpPr>
            <a:spLocks noGrp="1"/>
          </p:cNvSpPr>
          <p:nvPr>
            <p:ph type="body" sz="quarter" idx="17" hasCustomPrompt="1"/>
          </p:nvPr>
        </p:nvSpPr>
        <p:spPr>
          <a:xfrm>
            <a:off x="4108595" y="2800044"/>
            <a:ext cx="2987945" cy="487466"/>
          </a:xfrm>
          <a:prstGeom prst="rect">
            <a:avLst/>
          </a:prstGeom>
        </p:spPr>
        <p:txBody>
          <a:bodyPr/>
          <a:lstStyle>
            <a:lvl1pPr marL="0" indent="0">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 speaker</a:t>
            </a:r>
          </a:p>
        </p:txBody>
      </p:sp>
      <p:sp>
        <p:nvSpPr>
          <p:cNvPr id="18" name="Picture Placeholder 2">
            <a:extLst>
              <a:ext uri="{FF2B5EF4-FFF2-40B4-BE49-F238E27FC236}">
                <a16:creationId xmlns:a16="http://schemas.microsoft.com/office/drawing/2014/main" id="{781FF14F-6BAB-4047-A710-0AD021519A8D}"/>
              </a:ext>
            </a:extLst>
          </p:cNvPr>
          <p:cNvSpPr>
            <a:spLocks noGrp="1"/>
          </p:cNvSpPr>
          <p:nvPr>
            <p:ph type="pic" sz="quarter" idx="26" hasCustomPrompt="1"/>
          </p:nvPr>
        </p:nvSpPr>
        <p:spPr>
          <a:xfrm>
            <a:off x="3214368" y="2512258"/>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Tree>
    <p:extLst>
      <p:ext uri="{BB962C8B-B14F-4D97-AF65-F5344CB8AC3E}">
        <p14:creationId xmlns:p14="http://schemas.microsoft.com/office/powerpoint/2010/main" val="54479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eTime_todaysSpeak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2E6D3E-5AFB-9044-834F-8EE5A51EBF58}"/>
              </a:ext>
            </a:extLst>
          </p:cNvPr>
          <p:cNvSpPr>
            <a:spLocks noGrp="1"/>
          </p:cNvSpPr>
          <p:nvPr>
            <p:ph type="body" sz="quarter" idx="10" hasCustomPrompt="1"/>
          </p:nvPr>
        </p:nvSpPr>
        <p:spPr>
          <a:xfrm>
            <a:off x="2226366" y="229014"/>
            <a:ext cx="4870174" cy="536299"/>
          </a:xfrm>
          <a:prstGeom prst="rect">
            <a:avLst/>
          </a:prstGeom>
        </p:spPr>
        <p:txBody>
          <a:bodyPr/>
          <a:lstStyle>
            <a:lvl1pPr marL="0" indent="0">
              <a:buNone/>
              <a:defRPr sz="4000" b="1">
                <a:solidFill>
                  <a:schemeClr val="bg1"/>
                </a:solidFill>
                <a:latin typeface="Ubuntu Mono" panose="020B0509030602030204" pitchFamily="49" charset="0"/>
              </a:defRPr>
            </a:lvl1pPr>
          </a:lstStyle>
          <a:p>
            <a:pPr lvl="0"/>
            <a:r>
              <a:rPr lang="en-NL"/>
              <a:t>Sogeti Java Friday</a:t>
            </a:r>
          </a:p>
        </p:txBody>
      </p:sp>
      <p:sp>
        <p:nvSpPr>
          <p:cNvPr id="8" name="Text Placeholder 2">
            <a:extLst>
              <a:ext uri="{FF2B5EF4-FFF2-40B4-BE49-F238E27FC236}">
                <a16:creationId xmlns:a16="http://schemas.microsoft.com/office/drawing/2014/main" id="{69CECCA5-A70F-D94B-AE1D-7F401A7CB02B}"/>
              </a:ext>
            </a:extLst>
          </p:cNvPr>
          <p:cNvSpPr>
            <a:spLocks noGrp="1"/>
          </p:cNvSpPr>
          <p:nvPr>
            <p:ph type="body" sz="quarter" idx="11" hasCustomPrompt="1"/>
          </p:nvPr>
        </p:nvSpPr>
        <p:spPr>
          <a:xfrm>
            <a:off x="337930" y="129625"/>
            <a:ext cx="884584" cy="536300"/>
          </a:xfrm>
          <a:prstGeom prst="rect">
            <a:avLst/>
          </a:prstGeom>
        </p:spPr>
        <p:txBody>
          <a:bodyPr/>
          <a:lstStyle>
            <a:lvl1pPr marL="0" indent="0" algn="ctr">
              <a:buNone/>
              <a:defRPr sz="5400" b="1">
                <a:solidFill>
                  <a:srgbClr val="FF304C"/>
                </a:solidFill>
                <a:latin typeface="Ubuntu Mono" panose="020B0509030602030204" pitchFamily="49" charset="0"/>
              </a:defRPr>
            </a:lvl1pPr>
          </a:lstStyle>
          <a:p>
            <a:pPr lvl="0"/>
            <a:r>
              <a:rPr lang="en-NL"/>
              <a:t>15</a:t>
            </a:r>
          </a:p>
        </p:txBody>
      </p:sp>
      <p:sp>
        <p:nvSpPr>
          <p:cNvPr id="9" name="Text Placeholder 2">
            <a:extLst>
              <a:ext uri="{FF2B5EF4-FFF2-40B4-BE49-F238E27FC236}">
                <a16:creationId xmlns:a16="http://schemas.microsoft.com/office/drawing/2014/main" id="{7B3BF3F4-0CF2-274E-B0A7-731E7AC4055E}"/>
              </a:ext>
            </a:extLst>
          </p:cNvPr>
          <p:cNvSpPr>
            <a:spLocks noGrp="1"/>
          </p:cNvSpPr>
          <p:nvPr>
            <p:ph type="body" sz="quarter" idx="12" hasCustomPrompt="1"/>
          </p:nvPr>
        </p:nvSpPr>
        <p:spPr>
          <a:xfrm>
            <a:off x="337930" y="735496"/>
            <a:ext cx="884584" cy="536299"/>
          </a:xfrm>
          <a:prstGeom prst="rect">
            <a:avLst/>
          </a:prstGeom>
        </p:spPr>
        <p:txBody>
          <a:bodyPr/>
          <a:lstStyle>
            <a:lvl1pPr marL="0" indent="0" algn="ctr">
              <a:buNone/>
              <a:defRPr sz="3200" b="1">
                <a:solidFill>
                  <a:srgbClr val="006FAE"/>
                </a:solidFill>
                <a:latin typeface="Ubuntu Mono" panose="020B0509030602030204" pitchFamily="49" charset="0"/>
              </a:defRPr>
            </a:lvl1pPr>
          </a:lstStyle>
          <a:p>
            <a:pPr lvl="0"/>
            <a:r>
              <a:rPr lang="en-NL"/>
              <a:t>Feb</a:t>
            </a:r>
          </a:p>
        </p:txBody>
      </p:sp>
      <p:sp>
        <p:nvSpPr>
          <p:cNvPr id="10" name="Text Placeholder 2">
            <a:extLst>
              <a:ext uri="{FF2B5EF4-FFF2-40B4-BE49-F238E27FC236}">
                <a16:creationId xmlns:a16="http://schemas.microsoft.com/office/drawing/2014/main" id="{4A03A574-BE7F-D54D-A5F1-A2CA080F5D05}"/>
              </a:ext>
            </a:extLst>
          </p:cNvPr>
          <p:cNvSpPr>
            <a:spLocks noGrp="1"/>
          </p:cNvSpPr>
          <p:nvPr>
            <p:ph type="body" sz="quarter" idx="13" hasCustomPrompt="1"/>
          </p:nvPr>
        </p:nvSpPr>
        <p:spPr>
          <a:xfrm>
            <a:off x="2226366" y="887278"/>
            <a:ext cx="4870174" cy="536300"/>
          </a:xfrm>
          <a:prstGeom prst="rect">
            <a:avLst/>
          </a:prstGeom>
        </p:spPr>
        <p:txBody>
          <a:bodyPr/>
          <a:lstStyle>
            <a:lvl1pPr marL="0" indent="0" algn="l">
              <a:buNone/>
              <a:defRPr sz="2800" b="1">
                <a:solidFill>
                  <a:srgbClr val="09B3DE"/>
                </a:solidFill>
                <a:latin typeface="Ubuntu Mono" panose="020B0509030602030204" pitchFamily="49" charset="0"/>
              </a:defRPr>
            </a:lvl1pPr>
          </a:lstStyle>
          <a:p>
            <a:pPr lvl="0"/>
            <a:r>
              <a:rPr lang="en-NL"/>
              <a:t>Title</a:t>
            </a:r>
          </a:p>
        </p:txBody>
      </p:sp>
      <p:sp>
        <p:nvSpPr>
          <p:cNvPr id="11" name="Text Placeholder 2">
            <a:extLst>
              <a:ext uri="{FF2B5EF4-FFF2-40B4-BE49-F238E27FC236}">
                <a16:creationId xmlns:a16="http://schemas.microsoft.com/office/drawing/2014/main" id="{E2D4855A-FAFD-FE44-97DA-FB64C0B0E00B}"/>
              </a:ext>
            </a:extLst>
          </p:cNvPr>
          <p:cNvSpPr>
            <a:spLocks noGrp="1"/>
          </p:cNvSpPr>
          <p:nvPr>
            <p:ph type="body" sz="quarter" idx="14" hasCustomPrompt="1"/>
          </p:nvPr>
        </p:nvSpPr>
        <p:spPr>
          <a:xfrm>
            <a:off x="2226366" y="1276085"/>
            <a:ext cx="4870174" cy="870769"/>
          </a:xfrm>
          <a:prstGeom prst="rect">
            <a:avLst/>
          </a:prstGeom>
        </p:spPr>
        <p:txBody>
          <a:bodyPr/>
          <a:lstStyle>
            <a:lvl1pPr marL="0" indent="0">
              <a:lnSpc>
                <a:spcPct val="100000"/>
              </a:lnSpc>
              <a:buNone/>
              <a:defRPr sz="14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a:t>
            </a:r>
          </a:p>
        </p:txBody>
      </p:sp>
      <p:sp>
        <p:nvSpPr>
          <p:cNvPr id="15" name="Text Placeholder 2">
            <a:extLst>
              <a:ext uri="{FF2B5EF4-FFF2-40B4-BE49-F238E27FC236}">
                <a16:creationId xmlns:a16="http://schemas.microsoft.com/office/drawing/2014/main" id="{1283C75D-E291-3C41-9F4D-DED63E425D44}"/>
              </a:ext>
            </a:extLst>
          </p:cNvPr>
          <p:cNvSpPr>
            <a:spLocks noGrp="1"/>
          </p:cNvSpPr>
          <p:nvPr>
            <p:ph type="body" sz="quarter" idx="15" hasCustomPrompt="1"/>
          </p:nvPr>
        </p:nvSpPr>
        <p:spPr>
          <a:xfrm>
            <a:off x="4108595" y="2715457"/>
            <a:ext cx="2987945" cy="313184"/>
          </a:xfrm>
          <a:prstGeom prst="rect">
            <a:avLst/>
          </a:prstGeom>
        </p:spPr>
        <p:txBody>
          <a:bodyPr/>
          <a:lstStyle>
            <a:lvl1pPr marL="0" indent="0">
              <a:buNone/>
              <a:defRPr sz="16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Name speaker</a:t>
            </a:r>
          </a:p>
        </p:txBody>
      </p:sp>
      <p:sp>
        <p:nvSpPr>
          <p:cNvPr id="16" name="Text Placeholder 2">
            <a:extLst>
              <a:ext uri="{FF2B5EF4-FFF2-40B4-BE49-F238E27FC236}">
                <a16:creationId xmlns:a16="http://schemas.microsoft.com/office/drawing/2014/main" id="{52CC1F15-186F-614D-AA2A-B022352E2BBF}"/>
              </a:ext>
            </a:extLst>
          </p:cNvPr>
          <p:cNvSpPr>
            <a:spLocks noGrp="1"/>
          </p:cNvSpPr>
          <p:nvPr>
            <p:ph type="body" sz="quarter" idx="16" hasCustomPrompt="1"/>
          </p:nvPr>
        </p:nvSpPr>
        <p:spPr>
          <a:xfrm>
            <a:off x="337930" y="1140103"/>
            <a:ext cx="884584" cy="536299"/>
          </a:xfrm>
          <a:prstGeom prst="rect">
            <a:avLst/>
          </a:prstGeom>
        </p:spPr>
        <p:txBody>
          <a:bodyPr/>
          <a:lstStyle>
            <a:lvl1pPr marL="0" indent="0" algn="ctr">
              <a:buNone/>
              <a:defRPr sz="1100" b="1">
                <a:solidFill>
                  <a:srgbClr val="FF304C"/>
                </a:solidFill>
                <a:latin typeface="Ubuntu Mono" panose="020B0509030602030204" pitchFamily="49" charset="0"/>
              </a:defRPr>
            </a:lvl1pPr>
          </a:lstStyle>
          <a:p>
            <a:pPr lvl="0"/>
            <a:r>
              <a:rPr lang="en-NL"/>
              <a:t>16:00 CET</a:t>
            </a:r>
          </a:p>
        </p:txBody>
      </p:sp>
      <p:sp>
        <p:nvSpPr>
          <p:cNvPr id="17" name="Text Placeholder 2">
            <a:extLst>
              <a:ext uri="{FF2B5EF4-FFF2-40B4-BE49-F238E27FC236}">
                <a16:creationId xmlns:a16="http://schemas.microsoft.com/office/drawing/2014/main" id="{88D50819-B1A2-1A4B-B2F5-B52CDA5AF45F}"/>
              </a:ext>
            </a:extLst>
          </p:cNvPr>
          <p:cNvSpPr>
            <a:spLocks noGrp="1"/>
          </p:cNvSpPr>
          <p:nvPr>
            <p:ph type="body" sz="quarter" idx="17" hasCustomPrompt="1"/>
          </p:nvPr>
        </p:nvSpPr>
        <p:spPr>
          <a:xfrm>
            <a:off x="4108595" y="2998824"/>
            <a:ext cx="2987945" cy="487466"/>
          </a:xfrm>
          <a:prstGeom prst="rect">
            <a:avLst/>
          </a:prstGeom>
        </p:spPr>
        <p:txBody>
          <a:bodyPr/>
          <a:lstStyle>
            <a:lvl1pPr marL="0" indent="0">
              <a:buNone/>
              <a:defRPr sz="9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Description speaker</a:t>
            </a:r>
          </a:p>
        </p:txBody>
      </p:sp>
      <p:sp>
        <p:nvSpPr>
          <p:cNvPr id="18" name="Picture Placeholder 2">
            <a:extLst>
              <a:ext uri="{FF2B5EF4-FFF2-40B4-BE49-F238E27FC236}">
                <a16:creationId xmlns:a16="http://schemas.microsoft.com/office/drawing/2014/main" id="{781FF14F-6BAB-4047-A710-0AD021519A8D}"/>
              </a:ext>
            </a:extLst>
          </p:cNvPr>
          <p:cNvSpPr>
            <a:spLocks noGrp="1"/>
          </p:cNvSpPr>
          <p:nvPr>
            <p:ph type="pic" sz="quarter" idx="26" hasCustomPrompt="1"/>
          </p:nvPr>
        </p:nvSpPr>
        <p:spPr>
          <a:xfrm>
            <a:off x="3214368" y="2711038"/>
            <a:ext cx="798648" cy="775252"/>
          </a:xfrm>
          <a:prstGeom prst="rect">
            <a:avLst/>
          </a:prstGeom>
        </p:spPr>
        <p:txBody>
          <a:bodyPr/>
          <a:lstStyle>
            <a:lvl1pPr marL="0" indent="0">
              <a:buNone/>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user</a:t>
            </a:r>
          </a:p>
        </p:txBody>
      </p:sp>
      <p:sp>
        <p:nvSpPr>
          <p:cNvPr id="20" name="Rectangle 19">
            <a:extLst>
              <a:ext uri="{FF2B5EF4-FFF2-40B4-BE49-F238E27FC236}">
                <a16:creationId xmlns:a16="http://schemas.microsoft.com/office/drawing/2014/main" id="{F9C0C304-223B-C747-BB73-136CF5427C28}"/>
              </a:ext>
            </a:extLst>
          </p:cNvPr>
          <p:cNvSpPr/>
          <p:nvPr userDrawn="1"/>
        </p:nvSpPr>
        <p:spPr>
          <a:xfrm>
            <a:off x="3224307" y="2339371"/>
            <a:ext cx="3872233" cy="338554"/>
          </a:xfrm>
          <a:prstGeom prst="rect">
            <a:avLst/>
          </a:prstGeom>
        </p:spPr>
        <p:txBody>
          <a:bodyPr wrap="square">
            <a:spAutoFit/>
          </a:bodyPr>
          <a:lstStyle/>
          <a:p>
            <a:r>
              <a:rPr lang="en-NL" sz="1600" b="0">
                <a:solidFill>
                  <a:schemeClr val="bg1"/>
                </a:solidFill>
                <a:latin typeface="Ubuntu Mono" panose="020B0509030602030204" pitchFamily="49" charset="0"/>
                <a:ea typeface="Verdana" panose="020B0604030504040204" pitchFamily="34" charset="0"/>
                <a:cs typeface="Verdana" panose="020B0604030504040204" pitchFamily="34" charset="0"/>
              </a:rPr>
              <a:t>Today’s</a:t>
            </a:r>
            <a:r>
              <a:rPr lang="en-NL" sz="1600" b="0">
                <a:solidFill>
                  <a:srgbClr val="29183D"/>
                </a:solidFill>
                <a:latin typeface="Ubuntu Mono" panose="020B0509030602030204" pitchFamily="49" charset="0"/>
                <a:ea typeface="Verdana" panose="020B0604030504040204" pitchFamily="34" charset="0"/>
                <a:cs typeface="Verdana" panose="020B0604030504040204" pitchFamily="34" charset="0"/>
              </a:rPr>
              <a:t> </a:t>
            </a:r>
            <a:r>
              <a:rPr lang="en-NL" sz="1600" b="1">
                <a:solidFill>
                  <a:srgbClr val="09B3DE"/>
                </a:solidFill>
                <a:latin typeface="Ubuntu Mono" panose="020B0509030602030204" pitchFamily="49" charset="0"/>
                <a:ea typeface="Verdana" panose="020B0604030504040204" pitchFamily="34" charset="0"/>
                <a:cs typeface="Verdana" panose="020B0604030504040204" pitchFamily="34" charset="0"/>
              </a:rPr>
              <a:t>speaker</a:t>
            </a:r>
            <a:r>
              <a:rPr lang="en-NL" sz="1600" b="0">
                <a:solidFill>
                  <a:schemeClr val="bg1"/>
                </a:solidFill>
                <a:latin typeface="Ubuntu Mono" panose="020B0509030602030204" pitchFamily="49" charset="0"/>
                <a:ea typeface="Verdana" panose="020B0604030504040204" pitchFamily="34" charset="0"/>
                <a:cs typeface="Verdana" panose="020B0604030504040204" pitchFamily="34" charset="0"/>
              </a:rPr>
              <a:t>:</a:t>
            </a:r>
            <a:endParaRPr lang="en-NL" sz="1050" b="0" i="1">
              <a:solidFill>
                <a:schemeClr val="bg1"/>
              </a:solidFill>
              <a:latin typeface="Ubuntu Mono" panose="020B0509030602030204" pitchFamily="49"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5059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335D47-BAFE-F84D-BBD8-64CAF7C0D9C7}"/>
              </a:ext>
            </a:extLst>
          </p:cNvPr>
          <p:cNvSpPr>
            <a:spLocks noGrp="1"/>
          </p:cNvSpPr>
          <p:nvPr>
            <p:ph type="dt" sz="half" idx="10"/>
          </p:nvPr>
        </p:nvSpPr>
        <p:spPr>
          <a:xfrm>
            <a:off x="838200" y="6356350"/>
            <a:ext cx="2743200" cy="365125"/>
          </a:xfrm>
          <a:prstGeom prst="rect">
            <a:avLst/>
          </a:prstGeom>
        </p:spPr>
        <p:txBody>
          <a:bodyPr/>
          <a:lstStyle/>
          <a:p>
            <a:endParaRPr lang="en-NL"/>
          </a:p>
        </p:txBody>
      </p:sp>
      <p:sp>
        <p:nvSpPr>
          <p:cNvPr id="3" name="Footer Placeholder 2">
            <a:extLst>
              <a:ext uri="{FF2B5EF4-FFF2-40B4-BE49-F238E27FC236}">
                <a16:creationId xmlns:a16="http://schemas.microsoft.com/office/drawing/2014/main" id="{B24F6F71-D41F-544F-9D82-4FB29F5AF1E5}"/>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4" name="Slide Number Placeholder 3">
            <a:extLst>
              <a:ext uri="{FF2B5EF4-FFF2-40B4-BE49-F238E27FC236}">
                <a16:creationId xmlns:a16="http://schemas.microsoft.com/office/drawing/2014/main" id="{23A18133-47D9-E84D-AFF7-387F746BDD10}"/>
              </a:ext>
            </a:extLst>
          </p:cNvPr>
          <p:cNvSpPr>
            <a:spLocks noGrp="1"/>
          </p:cNvSpPr>
          <p:nvPr>
            <p:ph type="sldNum" sz="quarter" idx="12"/>
          </p:nvPr>
        </p:nvSpPr>
        <p:spPr>
          <a:xfrm>
            <a:off x="8610600" y="6356350"/>
            <a:ext cx="2743200" cy="365125"/>
          </a:xfrm>
          <a:prstGeom prst="rect">
            <a:avLst/>
          </a:prstGeom>
        </p:spPr>
        <p:txBody>
          <a:bodyPr/>
          <a:lstStyle/>
          <a:p>
            <a:fld id="{30BEB625-4923-CB41-9045-D4C3CF17E061}" type="slidenum">
              <a:rPr lang="en-NL" smtClean="0"/>
              <a:t>‹#›</a:t>
            </a:fld>
            <a:endParaRPr lang="en-NL"/>
          </a:p>
        </p:txBody>
      </p:sp>
    </p:spTree>
    <p:extLst>
      <p:ext uri="{BB962C8B-B14F-4D97-AF65-F5344CB8AC3E}">
        <p14:creationId xmlns:p14="http://schemas.microsoft.com/office/powerpoint/2010/main" val="321746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0BC063A-C2B1-1441-9C9B-E110024BE7F0}"/>
              </a:ext>
            </a:extLst>
          </p:cNvPr>
          <p:cNvSpPr>
            <a:spLocks noGrp="1"/>
          </p:cNvSpPr>
          <p:nvPr>
            <p:ph type="pic" sz="quarter" idx="10" hasCustomPrompt="1"/>
          </p:nvPr>
        </p:nvSpPr>
        <p:spPr>
          <a:xfrm>
            <a:off x="422275" y="5367635"/>
            <a:ext cx="1008063" cy="996950"/>
          </a:xfrm>
          <a:prstGeom prst="rect">
            <a:avLst/>
          </a:prstGeom>
        </p:spPr>
        <p:txBody>
          <a:bodyPr/>
          <a:lstStyle>
            <a:lvl1pPr marL="0" indent="0">
              <a:buNone/>
              <a:defRPr/>
            </a:lvl1pPr>
          </a:lstStyle>
          <a:p>
            <a:r>
              <a:rPr lang="en-NL"/>
              <a:t>person</a:t>
            </a:r>
          </a:p>
        </p:txBody>
      </p:sp>
      <p:sp>
        <p:nvSpPr>
          <p:cNvPr id="14" name="Picture Placeholder 10">
            <a:extLst>
              <a:ext uri="{FF2B5EF4-FFF2-40B4-BE49-F238E27FC236}">
                <a16:creationId xmlns:a16="http://schemas.microsoft.com/office/drawing/2014/main" id="{CACA52A6-3E4C-9B49-8B22-D05921F14185}"/>
              </a:ext>
            </a:extLst>
          </p:cNvPr>
          <p:cNvSpPr>
            <a:spLocks noGrp="1"/>
          </p:cNvSpPr>
          <p:nvPr>
            <p:ph type="pic" sz="quarter" idx="11" hasCustomPrompt="1"/>
          </p:nvPr>
        </p:nvSpPr>
        <p:spPr>
          <a:xfrm>
            <a:off x="1582075" y="5367635"/>
            <a:ext cx="1008063" cy="996950"/>
          </a:xfrm>
          <a:prstGeom prst="rect">
            <a:avLst/>
          </a:prstGeom>
        </p:spPr>
        <p:txBody>
          <a:bodyPr/>
          <a:lstStyle>
            <a:lvl1pPr marL="0" indent="0">
              <a:buNone/>
              <a:defRPr/>
            </a:lvl1pPr>
          </a:lstStyle>
          <a:p>
            <a:r>
              <a:rPr lang="en-NL"/>
              <a:t>person</a:t>
            </a:r>
          </a:p>
        </p:txBody>
      </p:sp>
      <p:sp>
        <p:nvSpPr>
          <p:cNvPr id="15" name="Picture Placeholder 10">
            <a:extLst>
              <a:ext uri="{FF2B5EF4-FFF2-40B4-BE49-F238E27FC236}">
                <a16:creationId xmlns:a16="http://schemas.microsoft.com/office/drawing/2014/main" id="{A02F0F63-84F4-2A49-A0AC-8B7E74D018FB}"/>
              </a:ext>
            </a:extLst>
          </p:cNvPr>
          <p:cNvSpPr>
            <a:spLocks noGrp="1"/>
          </p:cNvSpPr>
          <p:nvPr>
            <p:ph type="pic" sz="quarter" idx="12" hasCustomPrompt="1"/>
          </p:nvPr>
        </p:nvSpPr>
        <p:spPr>
          <a:xfrm>
            <a:off x="2741875" y="5367635"/>
            <a:ext cx="1008063" cy="996950"/>
          </a:xfrm>
          <a:prstGeom prst="rect">
            <a:avLst/>
          </a:prstGeom>
        </p:spPr>
        <p:txBody>
          <a:bodyPr/>
          <a:lstStyle>
            <a:lvl1pPr marL="0" indent="0">
              <a:buNone/>
              <a:defRPr/>
            </a:lvl1pPr>
          </a:lstStyle>
          <a:p>
            <a:r>
              <a:rPr lang="en-NL"/>
              <a:t>person</a:t>
            </a:r>
          </a:p>
        </p:txBody>
      </p:sp>
    </p:spTree>
    <p:extLst>
      <p:ext uri="{BB962C8B-B14F-4D97-AF65-F5344CB8AC3E}">
        <p14:creationId xmlns:p14="http://schemas.microsoft.com/office/powerpoint/2010/main" val="311028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064C85-A945-7346-A524-E5DFEE457904}"/>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8120BC85-D743-0548-ABD4-65EBEF7C6182}"/>
                </a:ext>
              </a:extLst>
            </p:cNvPr>
            <p:cNvSpPr/>
            <p:nvPr/>
          </p:nvSpPr>
          <p:spPr>
            <a:xfrm>
              <a:off x="0" y="0"/>
              <a:ext cx="12192000" cy="6858000"/>
            </a:xfrm>
            <a:prstGeom prst="rect">
              <a:avLst/>
            </a:prstGeom>
            <a:solidFill>
              <a:srgbClr val="09B3DE"/>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elay 8">
              <a:extLst>
                <a:ext uri="{FF2B5EF4-FFF2-40B4-BE49-F238E27FC236}">
                  <a16:creationId xmlns:a16="http://schemas.microsoft.com/office/drawing/2014/main" id="{D9EA3279-299A-E34B-A7BE-63AD30950C6E}"/>
                </a:ext>
              </a:extLst>
            </p:cNvPr>
            <p:cNvSpPr/>
            <p:nvPr/>
          </p:nvSpPr>
          <p:spPr>
            <a:xfrm>
              <a:off x="0" y="0"/>
              <a:ext cx="9080938" cy="6858000"/>
            </a:xfrm>
            <a:prstGeom prst="flowChartDelay">
              <a:avLst/>
            </a:prstGeom>
            <a:solidFill>
              <a:srgbClr val="006FAE"/>
            </a:solidFill>
            <a:ln>
              <a:solidFill>
                <a:srgbClr val="006F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0" name="Picture 9" descr="Logo&#10;&#10;Description automatically generated">
            <a:extLst>
              <a:ext uri="{FF2B5EF4-FFF2-40B4-BE49-F238E27FC236}">
                <a16:creationId xmlns:a16="http://schemas.microsoft.com/office/drawing/2014/main" id="{AC50C87C-F007-4040-A38F-8FEB1BD67B4F}"/>
              </a:ext>
            </a:extLst>
          </p:cNvPr>
          <p:cNvPicPr>
            <a:picLocks noChangeAspect="1"/>
          </p:cNvPicPr>
          <p:nvPr userDrawn="1"/>
        </p:nvPicPr>
        <p:blipFill>
          <a:blip r:embed="rId2"/>
          <a:stretch>
            <a:fillRect/>
          </a:stretch>
        </p:blipFill>
        <p:spPr>
          <a:xfrm>
            <a:off x="6480537" y="1247984"/>
            <a:ext cx="4862987" cy="4388069"/>
          </a:xfrm>
          <a:prstGeom prst="rect">
            <a:avLst/>
          </a:prstGeom>
        </p:spPr>
      </p:pic>
      <p:pic>
        <p:nvPicPr>
          <p:cNvPr id="11" name="Picture 10">
            <a:extLst>
              <a:ext uri="{FF2B5EF4-FFF2-40B4-BE49-F238E27FC236}">
                <a16:creationId xmlns:a16="http://schemas.microsoft.com/office/drawing/2014/main" id="{3CFCA6B8-6D3B-0345-A870-32B49AA58977}"/>
              </a:ext>
            </a:extLst>
          </p:cNvPr>
          <p:cNvPicPr>
            <a:picLocks noChangeAspect="1"/>
          </p:cNvPicPr>
          <p:nvPr userDrawn="1"/>
        </p:nvPicPr>
        <p:blipFill>
          <a:blip r:embed="rId3"/>
          <a:stretch>
            <a:fillRect/>
          </a:stretch>
        </p:blipFill>
        <p:spPr>
          <a:xfrm rot="19873267">
            <a:off x="9127308" y="993544"/>
            <a:ext cx="881328" cy="881328"/>
          </a:xfrm>
          <a:prstGeom prst="rect">
            <a:avLst/>
          </a:prstGeom>
        </p:spPr>
      </p:pic>
      <p:sp>
        <p:nvSpPr>
          <p:cNvPr id="12" name="TextBox 11">
            <a:extLst>
              <a:ext uri="{FF2B5EF4-FFF2-40B4-BE49-F238E27FC236}">
                <a16:creationId xmlns:a16="http://schemas.microsoft.com/office/drawing/2014/main" id="{F89D8679-8B6F-794F-AF19-668C7573CC1B}"/>
              </a:ext>
            </a:extLst>
          </p:cNvPr>
          <p:cNvSpPr txBox="1"/>
          <p:nvPr userDrawn="1"/>
        </p:nvSpPr>
        <p:spPr>
          <a:xfrm>
            <a:off x="347281" y="1347712"/>
            <a:ext cx="5525936" cy="1077218"/>
          </a:xfrm>
          <a:prstGeom prst="rect">
            <a:avLst/>
          </a:prstGeom>
          <a:noFill/>
        </p:spPr>
        <p:txBody>
          <a:bodyPr wrap="none" lIns="91440" tIns="45720" rIns="91440" bIns="45720" rtlCol="0" anchor="t">
            <a:spAutoFit/>
          </a:bodyPr>
          <a:lstStyle/>
          <a:p>
            <a:r>
              <a:rPr lang="en-NL" sz="1400">
                <a:solidFill>
                  <a:schemeClr val="bg1"/>
                </a:solidFill>
              </a:rPr>
              <a:t>Thank you for joining this early! Don’t forget to get yourself some drinks! </a:t>
            </a:r>
          </a:p>
          <a:p>
            <a:r>
              <a:rPr lang="en-NL" sz="1400">
                <a:solidFill>
                  <a:schemeClr val="bg1"/>
                </a:solidFill>
              </a:rPr>
              <a:t>We’ll kick off soon!</a:t>
            </a:r>
            <a:endParaRPr lang="en-NL" sz="1600" b="1">
              <a:solidFill>
                <a:schemeClr val="bg1"/>
              </a:solidFill>
            </a:endParaRPr>
          </a:p>
          <a:p>
            <a:br>
              <a:rPr lang="en-NL" b="1"/>
            </a:br>
            <a:r>
              <a:rPr lang="en-NL" b="1">
                <a:solidFill>
                  <a:schemeClr val="bg1"/>
                </a:solidFill>
              </a:rPr>
              <a:t>Today’s agenda: </a:t>
            </a:r>
          </a:p>
        </p:txBody>
      </p:sp>
      <p:sp>
        <p:nvSpPr>
          <p:cNvPr id="13" name="Rectangle 12">
            <a:extLst>
              <a:ext uri="{FF2B5EF4-FFF2-40B4-BE49-F238E27FC236}">
                <a16:creationId xmlns:a16="http://schemas.microsoft.com/office/drawing/2014/main" id="{03051AB3-A7EA-E24C-8ADA-6C0586DB89AB}"/>
              </a:ext>
            </a:extLst>
          </p:cNvPr>
          <p:cNvSpPr/>
          <p:nvPr userDrawn="1"/>
        </p:nvSpPr>
        <p:spPr>
          <a:xfrm>
            <a:off x="347280" y="356185"/>
            <a:ext cx="4681920" cy="923330"/>
          </a:xfrm>
          <a:prstGeom prst="rect">
            <a:avLst/>
          </a:prstGeom>
          <a:noFill/>
        </p:spPr>
        <p:txBody>
          <a:bodyPr wrap="square" lIns="91440" tIns="45720" rIns="91440" bIns="45720">
            <a:spAutoFit/>
          </a:bodyPr>
          <a:lstStyle/>
          <a:p>
            <a:pPr algn="ctr"/>
            <a:r>
              <a:rPr lang="en-GB" sz="5400" b="1">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Verdana" panose="020B0604030504040204" pitchFamily="34" charset="0"/>
              </a:rPr>
              <a:t>Java Friday</a:t>
            </a:r>
          </a:p>
        </p:txBody>
      </p:sp>
      <p:sp>
        <p:nvSpPr>
          <p:cNvPr id="14" name="TextBox 13">
            <a:extLst>
              <a:ext uri="{FF2B5EF4-FFF2-40B4-BE49-F238E27FC236}">
                <a16:creationId xmlns:a16="http://schemas.microsoft.com/office/drawing/2014/main" id="{55FF40E2-29D6-3247-8F09-17EC9766AB8B}"/>
              </a:ext>
            </a:extLst>
          </p:cNvPr>
          <p:cNvSpPr txBox="1"/>
          <p:nvPr userDrawn="1"/>
        </p:nvSpPr>
        <p:spPr>
          <a:xfrm rot="3646536">
            <a:off x="9345054" y="1419025"/>
            <a:ext cx="613053" cy="276999"/>
          </a:xfrm>
          <a:prstGeom prst="rect">
            <a:avLst/>
          </a:prstGeom>
          <a:noFill/>
        </p:spPr>
        <p:txBody>
          <a:bodyPr wrap="none" rtlCol="0">
            <a:spAutoFit/>
          </a:bodyPr>
          <a:lstStyle/>
          <a:p>
            <a:r>
              <a:rPr lang="en-NL" sz="1200" b="1">
                <a:solidFill>
                  <a:schemeClr val="bg1"/>
                </a:solidFill>
              </a:rPr>
              <a:t>Javaan</a:t>
            </a:r>
          </a:p>
        </p:txBody>
      </p:sp>
      <p:sp>
        <p:nvSpPr>
          <p:cNvPr id="15" name="TextBox 14">
            <a:extLst>
              <a:ext uri="{FF2B5EF4-FFF2-40B4-BE49-F238E27FC236}">
                <a16:creationId xmlns:a16="http://schemas.microsoft.com/office/drawing/2014/main" id="{30D16CF5-0AC1-C141-BD49-9AB97DD066D1}"/>
              </a:ext>
            </a:extLst>
          </p:cNvPr>
          <p:cNvSpPr txBox="1"/>
          <p:nvPr userDrawn="1"/>
        </p:nvSpPr>
        <p:spPr>
          <a:xfrm>
            <a:off x="8583395" y="5430811"/>
            <a:ext cx="3341075" cy="461665"/>
          </a:xfrm>
          <a:prstGeom prst="rect">
            <a:avLst/>
          </a:prstGeom>
          <a:noFill/>
        </p:spPr>
        <p:txBody>
          <a:bodyPr wrap="square" rtlCol="0">
            <a:spAutoFit/>
          </a:bodyPr>
          <a:lstStyle/>
          <a:p>
            <a:r>
              <a:rPr lang="en-NL" sz="1200" i="1">
                <a:solidFill>
                  <a:schemeClr val="bg1"/>
                </a:solidFill>
              </a:rPr>
              <a:t>Do you have a nice idea/topic/presentation for (next) Java Friday? Let the Java Friday team know!</a:t>
            </a:r>
          </a:p>
        </p:txBody>
      </p:sp>
      <p:pic>
        <p:nvPicPr>
          <p:cNvPr id="16" name="Picture 15" descr="A person in a suit&#10;&#10;Description automatically generated with low confidence">
            <a:extLst>
              <a:ext uri="{FF2B5EF4-FFF2-40B4-BE49-F238E27FC236}">
                <a16:creationId xmlns:a16="http://schemas.microsoft.com/office/drawing/2014/main" id="{9DD1AB80-1453-0D48-9396-A8D199FFB176}"/>
              </a:ext>
            </a:extLst>
          </p:cNvPr>
          <p:cNvPicPr>
            <a:picLocks noChangeAspect="1"/>
          </p:cNvPicPr>
          <p:nvPr userDrawn="1"/>
        </p:nvPicPr>
        <p:blipFill>
          <a:blip r:embed="rId4"/>
          <a:stretch>
            <a:fillRect/>
          </a:stretch>
        </p:blipFill>
        <p:spPr>
          <a:xfrm>
            <a:off x="8685882" y="6013747"/>
            <a:ext cx="606999"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in a plaid shirt&#10;&#10;Description automatically generated with low confidence">
            <a:extLst>
              <a:ext uri="{FF2B5EF4-FFF2-40B4-BE49-F238E27FC236}">
                <a16:creationId xmlns:a16="http://schemas.microsoft.com/office/drawing/2014/main" id="{12C844B0-A3B8-E247-B9B5-6D01DD841E63}"/>
              </a:ext>
            </a:extLst>
          </p:cNvPr>
          <p:cNvPicPr>
            <a:picLocks noChangeAspect="1"/>
          </p:cNvPicPr>
          <p:nvPr userDrawn="1"/>
        </p:nvPicPr>
        <p:blipFill>
          <a:blip r:embed="rId5"/>
          <a:stretch>
            <a:fillRect/>
          </a:stretch>
        </p:blipFill>
        <p:spPr>
          <a:xfrm>
            <a:off x="10303604" y="6008384"/>
            <a:ext cx="617729" cy="617729"/>
          </a:xfrm>
          <a:prstGeom prst="ellipse">
            <a:avLst/>
          </a:prstGeom>
          <a:noFill/>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picture containing outdoor, person, grass&#10;&#10;Description automatically generated">
            <a:extLst>
              <a:ext uri="{FF2B5EF4-FFF2-40B4-BE49-F238E27FC236}">
                <a16:creationId xmlns:a16="http://schemas.microsoft.com/office/drawing/2014/main" id="{F7E87374-063C-1842-995D-AAD9B726E41E}"/>
              </a:ext>
            </a:extLst>
          </p:cNvPr>
          <p:cNvPicPr>
            <a:picLocks noChangeAspect="1"/>
          </p:cNvPicPr>
          <p:nvPr userDrawn="1"/>
        </p:nvPicPr>
        <p:blipFill rotWithShape="1">
          <a:blip r:embed="rId6"/>
          <a:srcRect l="25616" t="-516" r="31437" b="19340"/>
          <a:stretch/>
        </p:blipFill>
        <p:spPr>
          <a:xfrm>
            <a:off x="11123196" y="6013749"/>
            <a:ext cx="609793"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9" name="Afbeelding 3" descr="Afbeelding met persoon, kleding, dragen, bril&#10;&#10;Automatisch gegenereerde beschrijving">
            <a:extLst>
              <a:ext uri="{FF2B5EF4-FFF2-40B4-BE49-F238E27FC236}">
                <a16:creationId xmlns:a16="http://schemas.microsoft.com/office/drawing/2014/main" id="{26E73AA5-7813-C64A-B696-821582E6F4C4}"/>
              </a:ext>
            </a:extLst>
          </p:cNvPr>
          <p:cNvPicPr>
            <a:picLocks noChangeAspect="1"/>
          </p:cNvPicPr>
          <p:nvPr userDrawn="1"/>
        </p:nvPicPr>
        <p:blipFill>
          <a:blip r:embed="rId7"/>
          <a:stretch>
            <a:fillRect/>
          </a:stretch>
        </p:blipFill>
        <p:spPr>
          <a:xfrm>
            <a:off x="9494742" y="6001703"/>
            <a:ext cx="606999" cy="631087"/>
          </a:xfrm>
          <a:prstGeom prst="ellipse">
            <a:avLst/>
          </a:prstGeom>
          <a:solidFill>
            <a:schemeClr val="bg1"/>
          </a:solidFill>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Rectangle 19">
            <a:extLst>
              <a:ext uri="{FF2B5EF4-FFF2-40B4-BE49-F238E27FC236}">
                <a16:creationId xmlns:a16="http://schemas.microsoft.com/office/drawing/2014/main" id="{01CD9147-2BB9-A740-AC5F-4370D730C2A4}"/>
              </a:ext>
            </a:extLst>
          </p:cNvPr>
          <p:cNvSpPr/>
          <p:nvPr userDrawn="1"/>
        </p:nvSpPr>
        <p:spPr>
          <a:xfrm>
            <a:off x="324339" y="4858616"/>
            <a:ext cx="6096000" cy="1923604"/>
          </a:xfrm>
          <a:prstGeom prst="rect">
            <a:avLst/>
          </a:prstGeom>
        </p:spPr>
        <p:txBody>
          <a:bodyPr>
            <a:spAutoFit/>
          </a:bodyPr>
          <a:lstStyle/>
          <a:p>
            <a:r>
              <a:rPr lang="en-NL" b="1">
                <a:solidFill>
                  <a:schemeClr val="bg1"/>
                </a:solidFill>
              </a:rPr>
              <a:t>Today’s </a:t>
            </a:r>
            <a:r>
              <a:rPr lang="en-NL" b="1">
                <a:solidFill>
                  <a:srgbClr val="09B3DE"/>
                </a:solidFill>
              </a:rPr>
              <a:t>host</a:t>
            </a:r>
            <a:r>
              <a:rPr lang="en-NL" b="1">
                <a:solidFill>
                  <a:schemeClr val="bg1"/>
                </a:solidFill>
              </a:rPr>
              <a:t>, </a:t>
            </a:r>
            <a:r>
              <a:rPr lang="en-NL" b="1">
                <a:solidFill>
                  <a:schemeClr val="accent2">
                    <a:lumMod val="60000"/>
                    <a:lumOff val="40000"/>
                  </a:schemeClr>
                </a:solidFill>
              </a:rPr>
              <a:t>spotlight</a:t>
            </a:r>
            <a:r>
              <a:rPr lang="en-NL" b="1">
                <a:solidFill>
                  <a:schemeClr val="bg1"/>
                </a:solidFill>
              </a:rPr>
              <a:t> </a:t>
            </a:r>
            <a:r>
              <a:rPr lang="en-NL">
                <a:solidFill>
                  <a:schemeClr val="bg1"/>
                </a:solidFill>
              </a:rPr>
              <a:t>and</a:t>
            </a:r>
            <a:r>
              <a:rPr lang="en-NL" b="1">
                <a:solidFill>
                  <a:schemeClr val="bg1"/>
                </a:solidFill>
              </a:rPr>
              <a:t> speakers:</a:t>
            </a: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i="1">
              <a:solidFill>
                <a:schemeClr val="bg1"/>
              </a:solidFill>
              <a:cs typeface="Calibri"/>
            </a:endParaRPr>
          </a:p>
          <a:p>
            <a:r>
              <a:rPr lang="en-NL" sz="1100" i="1">
                <a:solidFill>
                  <a:schemeClr val="bg1"/>
                </a:solidFill>
                <a:cs typeface="Calibri"/>
              </a:rPr>
              <a:t>The Java Friday Team wishes you an amazing weekend!</a:t>
            </a:r>
            <a:endParaRPr lang="en-NL" sz="1100" i="1">
              <a:solidFill>
                <a:schemeClr val="bg1"/>
              </a:solidFill>
            </a:endParaRPr>
          </a:p>
        </p:txBody>
      </p:sp>
      <p:sp>
        <p:nvSpPr>
          <p:cNvPr id="31" name="Text Placeholder 30">
            <a:extLst>
              <a:ext uri="{FF2B5EF4-FFF2-40B4-BE49-F238E27FC236}">
                <a16:creationId xmlns:a16="http://schemas.microsoft.com/office/drawing/2014/main" id="{BD1ED3BA-3BE8-C14F-8E98-58D8B453B7D1}"/>
              </a:ext>
            </a:extLst>
          </p:cNvPr>
          <p:cNvSpPr>
            <a:spLocks noGrp="1"/>
          </p:cNvSpPr>
          <p:nvPr>
            <p:ph type="body" sz="quarter" idx="10" hasCustomPrompt="1"/>
          </p:nvPr>
        </p:nvSpPr>
        <p:spPr>
          <a:xfrm>
            <a:off x="356199" y="2697565"/>
            <a:ext cx="6764337" cy="1805844"/>
          </a:xfrm>
          <a:prstGeom prst="rect">
            <a:avLst/>
          </a:prstGeom>
        </p:spPr>
        <p:txBody>
          <a:bodyPr/>
          <a:lstStyle>
            <a:lvl1pPr marL="0" indent="0">
              <a:lnSpc>
                <a:spcPct val="100000"/>
              </a:lnSpc>
              <a:buNone/>
              <a:defRPr sz="1200" b="0" i="0">
                <a:solidFill>
                  <a:schemeClr val="bg1"/>
                </a:solidFill>
              </a:defRPr>
            </a:lvl1pPr>
          </a:lstStyle>
          <a:p>
            <a:r>
              <a:rPr lang="en-NL" sz="1400" b="0">
                <a:solidFill>
                  <a:schemeClr val="bg1"/>
                </a:solidFill>
              </a:rPr>
              <a:t>15:45:	Walk-in, have a nice chat with your colleagues!</a:t>
            </a:r>
          </a:p>
        </p:txBody>
      </p:sp>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353816" y="2372994"/>
            <a:ext cx="6764338" cy="311150"/>
          </a:xfrm>
          <a:prstGeom prst="rect">
            <a:avLst/>
          </a:prstGeom>
        </p:spPr>
        <p:txBody>
          <a:bodyPr/>
          <a:lstStyle>
            <a:lvl1pPr marL="0" indent="0">
              <a:buNone/>
              <a:defRPr sz="1800" b="1">
                <a:solidFill>
                  <a:srgbClr val="09B3DE"/>
                </a:solidFill>
              </a:defRPr>
            </a:lvl1pPr>
          </a:lstStyle>
          <a:p>
            <a:pPr lvl="0"/>
            <a:r>
              <a:rPr lang="en-GB"/>
              <a:t>Java Friday Title</a:t>
            </a:r>
            <a:endParaRPr lang="en-NL"/>
          </a:p>
        </p:txBody>
      </p:sp>
      <p:sp>
        <p:nvSpPr>
          <p:cNvPr id="46" name="Picture Placeholder 10">
            <a:extLst>
              <a:ext uri="{FF2B5EF4-FFF2-40B4-BE49-F238E27FC236}">
                <a16:creationId xmlns:a16="http://schemas.microsoft.com/office/drawing/2014/main" id="{1A20DF27-AD02-E14D-9B26-489467AFE98C}"/>
              </a:ext>
            </a:extLst>
          </p:cNvPr>
          <p:cNvSpPr>
            <a:spLocks noGrp="1"/>
          </p:cNvSpPr>
          <p:nvPr>
            <p:ph type="pic" sz="quarter" idx="12" hasCustomPrompt="1"/>
          </p:nvPr>
        </p:nvSpPr>
        <p:spPr>
          <a:xfrm>
            <a:off x="422275" y="5367635"/>
            <a:ext cx="1008063" cy="996950"/>
          </a:xfrm>
          <a:prstGeom prst="rect">
            <a:avLst/>
          </a:prstGeom>
        </p:spPr>
        <p:txBody>
          <a:bodyPr/>
          <a:lstStyle>
            <a:lvl1pPr marL="0" indent="0">
              <a:buNone/>
              <a:defRPr/>
            </a:lvl1pPr>
          </a:lstStyle>
          <a:p>
            <a:r>
              <a:rPr lang="en-NL"/>
              <a:t>person</a:t>
            </a:r>
          </a:p>
        </p:txBody>
      </p:sp>
      <p:sp>
        <p:nvSpPr>
          <p:cNvPr id="47" name="Picture Placeholder 10">
            <a:extLst>
              <a:ext uri="{FF2B5EF4-FFF2-40B4-BE49-F238E27FC236}">
                <a16:creationId xmlns:a16="http://schemas.microsoft.com/office/drawing/2014/main" id="{D36EA1F9-68AB-E948-8418-1A8232632ACE}"/>
              </a:ext>
            </a:extLst>
          </p:cNvPr>
          <p:cNvSpPr>
            <a:spLocks noGrp="1"/>
          </p:cNvSpPr>
          <p:nvPr>
            <p:ph type="pic" sz="quarter" idx="13" hasCustomPrompt="1"/>
          </p:nvPr>
        </p:nvSpPr>
        <p:spPr>
          <a:xfrm>
            <a:off x="1582075" y="5367635"/>
            <a:ext cx="1008063" cy="996950"/>
          </a:xfrm>
          <a:prstGeom prst="rect">
            <a:avLst/>
          </a:prstGeom>
        </p:spPr>
        <p:txBody>
          <a:bodyPr/>
          <a:lstStyle>
            <a:lvl1pPr marL="0" indent="0">
              <a:buNone/>
              <a:defRPr/>
            </a:lvl1pPr>
          </a:lstStyle>
          <a:p>
            <a:r>
              <a:rPr lang="en-NL"/>
              <a:t>person</a:t>
            </a:r>
          </a:p>
        </p:txBody>
      </p:sp>
      <p:sp>
        <p:nvSpPr>
          <p:cNvPr id="48" name="Picture Placeholder 10">
            <a:extLst>
              <a:ext uri="{FF2B5EF4-FFF2-40B4-BE49-F238E27FC236}">
                <a16:creationId xmlns:a16="http://schemas.microsoft.com/office/drawing/2014/main" id="{EA066145-0C4A-694D-8B8B-0B3B4E56DB07}"/>
              </a:ext>
            </a:extLst>
          </p:cNvPr>
          <p:cNvSpPr>
            <a:spLocks noGrp="1"/>
          </p:cNvSpPr>
          <p:nvPr>
            <p:ph type="pic" sz="quarter" idx="14" hasCustomPrompt="1"/>
          </p:nvPr>
        </p:nvSpPr>
        <p:spPr>
          <a:xfrm>
            <a:off x="2741875" y="5367635"/>
            <a:ext cx="1008063" cy="996950"/>
          </a:xfrm>
          <a:prstGeom prst="rect">
            <a:avLst/>
          </a:prstGeom>
        </p:spPr>
        <p:txBody>
          <a:bodyPr/>
          <a:lstStyle>
            <a:lvl1pPr marL="0" indent="0">
              <a:buNone/>
              <a:defRPr/>
            </a:lvl1pPr>
          </a:lstStyle>
          <a:p>
            <a:r>
              <a:rPr lang="en-NL"/>
              <a:t>person</a:t>
            </a:r>
          </a:p>
        </p:txBody>
      </p:sp>
    </p:spTree>
    <p:extLst>
      <p:ext uri="{BB962C8B-B14F-4D97-AF65-F5344CB8AC3E}">
        <p14:creationId xmlns:p14="http://schemas.microsoft.com/office/powerpoint/2010/main" val="98164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064C85-A945-7346-A524-E5DFEE457904}"/>
              </a:ext>
            </a:extLst>
          </p:cNvPr>
          <p:cNvGrpSpPr/>
          <p:nvPr userDrawn="1"/>
        </p:nvGrpSpPr>
        <p:grpSpPr>
          <a:xfrm>
            <a:off x="0" y="3079"/>
            <a:ext cx="12192000" cy="6858000"/>
            <a:chOff x="0" y="0"/>
            <a:chExt cx="12192000" cy="6858000"/>
          </a:xfrm>
        </p:grpSpPr>
        <p:sp>
          <p:nvSpPr>
            <p:cNvPr id="8" name="Rectangle 7">
              <a:extLst>
                <a:ext uri="{FF2B5EF4-FFF2-40B4-BE49-F238E27FC236}">
                  <a16:creationId xmlns:a16="http://schemas.microsoft.com/office/drawing/2014/main" id="{8120BC85-D743-0548-ABD4-65EBEF7C6182}"/>
                </a:ext>
              </a:extLst>
            </p:cNvPr>
            <p:cNvSpPr/>
            <p:nvPr/>
          </p:nvSpPr>
          <p:spPr>
            <a:xfrm>
              <a:off x="0" y="0"/>
              <a:ext cx="12192000" cy="6858000"/>
            </a:xfrm>
            <a:prstGeom prst="rect">
              <a:avLst/>
            </a:prstGeom>
            <a:solidFill>
              <a:srgbClr val="09B3DE"/>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elay 8">
              <a:extLst>
                <a:ext uri="{FF2B5EF4-FFF2-40B4-BE49-F238E27FC236}">
                  <a16:creationId xmlns:a16="http://schemas.microsoft.com/office/drawing/2014/main" id="{D9EA3279-299A-E34B-A7BE-63AD30950C6E}"/>
                </a:ext>
              </a:extLst>
            </p:cNvPr>
            <p:cNvSpPr/>
            <p:nvPr userDrawn="1"/>
          </p:nvSpPr>
          <p:spPr>
            <a:xfrm>
              <a:off x="0" y="0"/>
              <a:ext cx="9080938" cy="6858000"/>
            </a:xfrm>
            <a:prstGeom prst="flowChartDelay">
              <a:avLst/>
            </a:prstGeom>
            <a:solidFill>
              <a:srgbClr val="006FAE"/>
            </a:solidFill>
            <a:ln>
              <a:solidFill>
                <a:srgbClr val="006F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0" name="Picture 9" descr="Logo&#10;&#10;Description automatically generated">
            <a:extLst>
              <a:ext uri="{FF2B5EF4-FFF2-40B4-BE49-F238E27FC236}">
                <a16:creationId xmlns:a16="http://schemas.microsoft.com/office/drawing/2014/main" id="{AC50C87C-F007-4040-A38F-8FEB1BD67B4F}"/>
              </a:ext>
            </a:extLst>
          </p:cNvPr>
          <p:cNvPicPr>
            <a:picLocks noChangeAspect="1"/>
          </p:cNvPicPr>
          <p:nvPr userDrawn="1"/>
        </p:nvPicPr>
        <p:blipFill>
          <a:blip r:embed="rId2"/>
          <a:stretch>
            <a:fillRect/>
          </a:stretch>
        </p:blipFill>
        <p:spPr>
          <a:xfrm>
            <a:off x="6480537" y="1247984"/>
            <a:ext cx="4862987" cy="4388069"/>
          </a:xfrm>
          <a:prstGeom prst="rect">
            <a:avLst/>
          </a:prstGeom>
        </p:spPr>
      </p:pic>
      <p:pic>
        <p:nvPicPr>
          <p:cNvPr id="11" name="Picture 10">
            <a:extLst>
              <a:ext uri="{FF2B5EF4-FFF2-40B4-BE49-F238E27FC236}">
                <a16:creationId xmlns:a16="http://schemas.microsoft.com/office/drawing/2014/main" id="{3CFCA6B8-6D3B-0345-A870-32B49AA58977}"/>
              </a:ext>
            </a:extLst>
          </p:cNvPr>
          <p:cNvPicPr>
            <a:picLocks noChangeAspect="1"/>
          </p:cNvPicPr>
          <p:nvPr userDrawn="1"/>
        </p:nvPicPr>
        <p:blipFill>
          <a:blip r:embed="rId3"/>
          <a:stretch>
            <a:fillRect/>
          </a:stretch>
        </p:blipFill>
        <p:spPr>
          <a:xfrm rot="19873267">
            <a:off x="9127308" y="993544"/>
            <a:ext cx="881328" cy="881328"/>
          </a:xfrm>
          <a:prstGeom prst="rect">
            <a:avLst/>
          </a:prstGeom>
        </p:spPr>
      </p:pic>
      <p:sp>
        <p:nvSpPr>
          <p:cNvPr id="12" name="TextBox 11">
            <a:extLst>
              <a:ext uri="{FF2B5EF4-FFF2-40B4-BE49-F238E27FC236}">
                <a16:creationId xmlns:a16="http://schemas.microsoft.com/office/drawing/2014/main" id="{F89D8679-8B6F-794F-AF19-668C7573CC1B}"/>
              </a:ext>
            </a:extLst>
          </p:cNvPr>
          <p:cNvSpPr txBox="1"/>
          <p:nvPr userDrawn="1"/>
        </p:nvSpPr>
        <p:spPr>
          <a:xfrm>
            <a:off x="347281" y="1347712"/>
            <a:ext cx="5525936" cy="1077218"/>
          </a:xfrm>
          <a:prstGeom prst="rect">
            <a:avLst/>
          </a:prstGeom>
          <a:noFill/>
        </p:spPr>
        <p:txBody>
          <a:bodyPr wrap="none" lIns="91440" tIns="45720" rIns="91440" bIns="45720" rtlCol="0" anchor="t">
            <a:spAutoFit/>
          </a:bodyPr>
          <a:lstStyle/>
          <a:p>
            <a:r>
              <a:rPr lang="en-NL" sz="1400">
                <a:solidFill>
                  <a:schemeClr val="bg1"/>
                </a:solidFill>
              </a:rPr>
              <a:t>Thank you for joining this early! Don’t forget to get yourself some drinks! </a:t>
            </a:r>
          </a:p>
          <a:p>
            <a:r>
              <a:rPr lang="en-NL" sz="1400">
                <a:solidFill>
                  <a:schemeClr val="bg1"/>
                </a:solidFill>
              </a:rPr>
              <a:t>We’ll kick off soon!</a:t>
            </a:r>
            <a:endParaRPr lang="en-NL" sz="1600" b="1">
              <a:solidFill>
                <a:schemeClr val="bg1"/>
              </a:solidFill>
            </a:endParaRPr>
          </a:p>
          <a:p>
            <a:br>
              <a:rPr lang="en-NL" b="1"/>
            </a:br>
            <a:r>
              <a:rPr lang="en-NL" b="1">
                <a:solidFill>
                  <a:schemeClr val="bg1"/>
                </a:solidFill>
              </a:rPr>
              <a:t>Today’s speaker(s):</a:t>
            </a:r>
          </a:p>
        </p:txBody>
      </p:sp>
      <p:sp>
        <p:nvSpPr>
          <p:cNvPr id="13" name="Rectangle 12">
            <a:extLst>
              <a:ext uri="{FF2B5EF4-FFF2-40B4-BE49-F238E27FC236}">
                <a16:creationId xmlns:a16="http://schemas.microsoft.com/office/drawing/2014/main" id="{03051AB3-A7EA-E24C-8ADA-6C0586DB89AB}"/>
              </a:ext>
            </a:extLst>
          </p:cNvPr>
          <p:cNvSpPr/>
          <p:nvPr userDrawn="1"/>
        </p:nvSpPr>
        <p:spPr>
          <a:xfrm>
            <a:off x="347280" y="356185"/>
            <a:ext cx="4681920" cy="923330"/>
          </a:xfrm>
          <a:prstGeom prst="rect">
            <a:avLst/>
          </a:prstGeom>
          <a:noFill/>
        </p:spPr>
        <p:txBody>
          <a:bodyPr wrap="square" lIns="91440" tIns="45720" rIns="91440" bIns="45720">
            <a:spAutoFit/>
          </a:bodyPr>
          <a:lstStyle/>
          <a:p>
            <a:pPr algn="ctr"/>
            <a:r>
              <a:rPr lang="en-GB" sz="5400" b="1">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Verdana" panose="020B0604030504040204" pitchFamily="34" charset="0"/>
              </a:rPr>
              <a:t>Java Friday</a:t>
            </a:r>
          </a:p>
        </p:txBody>
      </p:sp>
      <p:sp>
        <p:nvSpPr>
          <p:cNvPr id="14" name="TextBox 13">
            <a:extLst>
              <a:ext uri="{FF2B5EF4-FFF2-40B4-BE49-F238E27FC236}">
                <a16:creationId xmlns:a16="http://schemas.microsoft.com/office/drawing/2014/main" id="{55FF40E2-29D6-3247-8F09-17EC9766AB8B}"/>
              </a:ext>
            </a:extLst>
          </p:cNvPr>
          <p:cNvSpPr txBox="1"/>
          <p:nvPr userDrawn="1"/>
        </p:nvSpPr>
        <p:spPr>
          <a:xfrm rot="3646536">
            <a:off x="9345054" y="1419025"/>
            <a:ext cx="613053" cy="276999"/>
          </a:xfrm>
          <a:prstGeom prst="rect">
            <a:avLst/>
          </a:prstGeom>
          <a:noFill/>
        </p:spPr>
        <p:txBody>
          <a:bodyPr wrap="none" rtlCol="0">
            <a:spAutoFit/>
          </a:bodyPr>
          <a:lstStyle/>
          <a:p>
            <a:r>
              <a:rPr lang="en-NL" sz="1200" b="1">
                <a:solidFill>
                  <a:schemeClr val="bg1"/>
                </a:solidFill>
              </a:rPr>
              <a:t>Javaan</a:t>
            </a:r>
          </a:p>
        </p:txBody>
      </p:sp>
      <p:sp>
        <p:nvSpPr>
          <p:cNvPr id="15" name="TextBox 14">
            <a:extLst>
              <a:ext uri="{FF2B5EF4-FFF2-40B4-BE49-F238E27FC236}">
                <a16:creationId xmlns:a16="http://schemas.microsoft.com/office/drawing/2014/main" id="{30D16CF5-0AC1-C141-BD49-9AB97DD066D1}"/>
              </a:ext>
            </a:extLst>
          </p:cNvPr>
          <p:cNvSpPr txBox="1"/>
          <p:nvPr userDrawn="1"/>
        </p:nvSpPr>
        <p:spPr>
          <a:xfrm>
            <a:off x="8583395" y="5430811"/>
            <a:ext cx="3341075" cy="461665"/>
          </a:xfrm>
          <a:prstGeom prst="rect">
            <a:avLst/>
          </a:prstGeom>
          <a:noFill/>
        </p:spPr>
        <p:txBody>
          <a:bodyPr wrap="square" rtlCol="0">
            <a:spAutoFit/>
          </a:bodyPr>
          <a:lstStyle/>
          <a:p>
            <a:r>
              <a:rPr lang="en-NL" sz="1200" i="1">
                <a:solidFill>
                  <a:schemeClr val="bg1"/>
                </a:solidFill>
              </a:rPr>
              <a:t>Do you have a nice idea/topic/presentation for (next) Java Friday? Let the Java Friday team know!</a:t>
            </a:r>
          </a:p>
        </p:txBody>
      </p:sp>
      <p:pic>
        <p:nvPicPr>
          <p:cNvPr id="16" name="Picture 15" descr="A person in a suit&#10;&#10;Description automatically generated with low confidence">
            <a:extLst>
              <a:ext uri="{FF2B5EF4-FFF2-40B4-BE49-F238E27FC236}">
                <a16:creationId xmlns:a16="http://schemas.microsoft.com/office/drawing/2014/main" id="{9DD1AB80-1453-0D48-9396-A8D199FFB176}"/>
              </a:ext>
            </a:extLst>
          </p:cNvPr>
          <p:cNvPicPr>
            <a:picLocks noChangeAspect="1"/>
          </p:cNvPicPr>
          <p:nvPr userDrawn="1"/>
        </p:nvPicPr>
        <p:blipFill>
          <a:blip r:embed="rId4"/>
          <a:stretch>
            <a:fillRect/>
          </a:stretch>
        </p:blipFill>
        <p:spPr>
          <a:xfrm>
            <a:off x="8685882" y="6013747"/>
            <a:ext cx="606999"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in a plaid shirt&#10;&#10;Description automatically generated with low confidence">
            <a:extLst>
              <a:ext uri="{FF2B5EF4-FFF2-40B4-BE49-F238E27FC236}">
                <a16:creationId xmlns:a16="http://schemas.microsoft.com/office/drawing/2014/main" id="{12C844B0-A3B8-E247-B9B5-6D01DD841E63}"/>
              </a:ext>
            </a:extLst>
          </p:cNvPr>
          <p:cNvPicPr>
            <a:picLocks noChangeAspect="1"/>
          </p:cNvPicPr>
          <p:nvPr userDrawn="1"/>
        </p:nvPicPr>
        <p:blipFill>
          <a:blip r:embed="rId5"/>
          <a:stretch>
            <a:fillRect/>
          </a:stretch>
        </p:blipFill>
        <p:spPr>
          <a:xfrm>
            <a:off x="10303604" y="6008384"/>
            <a:ext cx="617729" cy="617729"/>
          </a:xfrm>
          <a:prstGeom prst="ellipse">
            <a:avLst/>
          </a:prstGeom>
          <a:noFill/>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picture containing outdoor, person, grass&#10;&#10;Description automatically generated">
            <a:extLst>
              <a:ext uri="{FF2B5EF4-FFF2-40B4-BE49-F238E27FC236}">
                <a16:creationId xmlns:a16="http://schemas.microsoft.com/office/drawing/2014/main" id="{F7E87374-063C-1842-995D-AAD9B726E41E}"/>
              </a:ext>
            </a:extLst>
          </p:cNvPr>
          <p:cNvPicPr>
            <a:picLocks noChangeAspect="1"/>
          </p:cNvPicPr>
          <p:nvPr userDrawn="1"/>
        </p:nvPicPr>
        <p:blipFill rotWithShape="1">
          <a:blip r:embed="rId6"/>
          <a:srcRect l="25616" t="-516" r="31437" b="19340"/>
          <a:stretch/>
        </p:blipFill>
        <p:spPr>
          <a:xfrm>
            <a:off x="11123196" y="6013749"/>
            <a:ext cx="609793"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9" name="Afbeelding 3" descr="Afbeelding met persoon, kleding, dragen, bril&#10;&#10;Automatisch gegenereerde beschrijving">
            <a:extLst>
              <a:ext uri="{FF2B5EF4-FFF2-40B4-BE49-F238E27FC236}">
                <a16:creationId xmlns:a16="http://schemas.microsoft.com/office/drawing/2014/main" id="{26E73AA5-7813-C64A-B696-821582E6F4C4}"/>
              </a:ext>
            </a:extLst>
          </p:cNvPr>
          <p:cNvPicPr>
            <a:picLocks noChangeAspect="1"/>
          </p:cNvPicPr>
          <p:nvPr userDrawn="1"/>
        </p:nvPicPr>
        <p:blipFill>
          <a:blip r:embed="rId7"/>
          <a:stretch>
            <a:fillRect/>
          </a:stretch>
        </p:blipFill>
        <p:spPr>
          <a:xfrm>
            <a:off x="9494742" y="6001703"/>
            <a:ext cx="606999" cy="631087"/>
          </a:xfrm>
          <a:prstGeom prst="ellipse">
            <a:avLst/>
          </a:prstGeom>
          <a:solidFill>
            <a:schemeClr val="bg1"/>
          </a:solidFill>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Rectangle 19">
            <a:extLst>
              <a:ext uri="{FF2B5EF4-FFF2-40B4-BE49-F238E27FC236}">
                <a16:creationId xmlns:a16="http://schemas.microsoft.com/office/drawing/2014/main" id="{01CD9147-2BB9-A740-AC5F-4370D730C2A4}"/>
              </a:ext>
            </a:extLst>
          </p:cNvPr>
          <p:cNvSpPr/>
          <p:nvPr userDrawn="1"/>
        </p:nvSpPr>
        <p:spPr>
          <a:xfrm>
            <a:off x="324339" y="4858616"/>
            <a:ext cx="6096000" cy="1923604"/>
          </a:xfrm>
          <a:prstGeom prst="rect">
            <a:avLst/>
          </a:prstGeom>
        </p:spPr>
        <p:txBody>
          <a:bodyPr>
            <a:spAutoFit/>
          </a:bodyPr>
          <a:lstStyle/>
          <a:p>
            <a:r>
              <a:rPr lang="en-NL" b="1">
                <a:solidFill>
                  <a:schemeClr val="bg1"/>
                </a:solidFill>
              </a:rPr>
              <a:t>Today’s </a:t>
            </a:r>
            <a:r>
              <a:rPr lang="en-NL" b="1">
                <a:solidFill>
                  <a:srgbClr val="09B3DE"/>
                </a:solidFill>
              </a:rPr>
              <a:t>host</a:t>
            </a:r>
            <a:r>
              <a:rPr lang="en-NL" b="1">
                <a:solidFill>
                  <a:schemeClr val="bg1"/>
                </a:solidFill>
              </a:rPr>
              <a:t>, </a:t>
            </a:r>
            <a:r>
              <a:rPr lang="en-NL" b="1">
                <a:solidFill>
                  <a:schemeClr val="accent2">
                    <a:lumMod val="60000"/>
                    <a:lumOff val="40000"/>
                  </a:schemeClr>
                </a:solidFill>
              </a:rPr>
              <a:t>spotlight</a:t>
            </a:r>
            <a:r>
              <a:rPr lang="en-NL" b="1">
                <a:solidFill>
                  <a:schemeClr val="bg1"/>
                </a:solidFill>
              </a:rPr>
              <a:t> </a:t>
            </a:r>
            <a:r>
              <a:rPr lang="en-NL">
                <a:solidFill>
                  <a:schemeClr val="bg1"/>
                </a:solidFill>
              </a:rPr>
              <a:t>and</a:t>
            </a:r>
            <a:r>
              <a:rPr lang="en-NL" b="1">
                <a:solidFill>
                  <a:schemeClr val="bg1"/>
                </a:solidFill>
              </a:rPr>
              <a:t> speakers:</a:t>
            </a: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i="1">
              <a:solidFill>
                <a:schemeClr val="bg1"/>
              </a:solidFill>
              <a:cs typeface="Calibri"/>
            </a:endParaRPr>
          </a:p>
          <a:p>
            <a:r>
              <a:rPr lang="en-NL" sz="1100" i="1">
                <a:solidFill>
                  <a:schemeClr val="bg1"/>
                </a:solidFill>
                <a:cs typeface="Calibri"/>
              </a:rPr>
              <a:t>The Java Friday Team wishes you an amazing weekend!</a:t>
            </a:r>
            <a:endParaRPr lang="en-NL" sz="1100" i="1">
              <a:solidFill>
                <a:schemeClr val="bg1"/>
              </a:solidFill>
            </a:endParaRPr>
          </a:p>
        </p:txBody>
      </p:sp>
      <p:sp>
        <p:nvSpPr>
          <p:cNvPr id="27" name="Text Placeholder 26">
            <a:extLst>
              <a:ext uri="{FF2B5EF4-FFF2-40B4-BE49-F238E27FC236}">
                <a16:creationId xmlns:a16="http://schemas.microsoft.com/office/drawing/2014/main" id="{07562600-EDEF-2F4B-B262-C970D6E6C3B0}"/>
              </a:ext>
            </a:extLst>
          </p:cNvPr>
          <p:cNvSpPr>
            <a:spLocks noGrp="1"/>
          </p:cNvSpPr>
          <p:nvPr>
            <p:ph type="body" sz="quarter" idx="10" hasCustomPrompt="1"/>
          </p:nvPr>
        </p:nvSpPr>
        <p:spPr>
          <a:xfrm>
            <a:off x="2176341" y="2745074"/>
            <a:ext cx="4084637" cy="319280"/>
          </a:xfrm>
          <a:prstGeom prst="rect">
            <a:avLst/>
          </a:prstGeom>
        </p:spPr>
        <p:txBody>
          <a:bodyPr/>
          <a:lstStyle>
            <a:lvl1pPr marL="0" indent="0">
              <a:buNone/>
              <a:defRPr sz="1800">
                <a:solidFill>
                  <a:srgbClr val="09B3DE"/>
                </a:solidFill>
              </a:defRPr>
            </a:lvl1pPr>
          </a:lstStyle>
          <a:p>
            <a:pPr lvl="0"/>
            <a:r>
              <a:rPr lang="en-NL"/>
              <a:t>Name speaker</a:t>
            </a:r>
          </a:p>
        </p:txBody>
      </p:sp>
      <p:sp>
        <p:nvSpPr>
          <p:cNvPr id="29" name="Content Placeholder 28">
            <a:extLst>
              <a:ext uri="{FF2B5EF4-FFF2-40B4-BE49-F238E27FC236}">
                <a16:creationId xmlns:a16="http://schemas.microsoft.com/office/drawing/2014/main" id="{F601225D-67F1-7E40-A9EA-38AD4D7C990D}"/>
              </a:ext>
            </a:extLst>
          </p:cNvPr>
          <p:cNvSpPr>
            <a:spLocks noGrp="1"/>
          </p:cNvSpPr>
          <p:nvPr>
            <p:ph sz="quarter" idx="11" hasCustomPrompt="1"/>
          </p:nvPr>
        </p:nvSpPr>
        <p:spPr>
          <a:xfrm>
            <a:off x="2183956" y="3002491"/>
            <a:ext cx="3689261" cy="1206762"/>
          </a:xfrm>
          <a:prstGeom prst="rect">
            <a:avLst/>
          </a:prstGeom>
        </p:spPr>
        <p:txBody>
          <a:bodyPr/>
          <a:lstStyle>
            <a:lvl1pPr marL="0" indent="0">
              <a:lnSpc>
                <a:spcPct val="100000"/>
              </a:lnSpc>
              <a:buNone/>
              <a:defRPr sz="1200">
                <a:solidFill>
                  <a:schemeClr val="bg1"/>
                </a:solidFill>
              </a:defRPr>
            </a:lvl1pPr>
          </a:lstStyle>
          <a:p>
            <a:pPr lvl="0"/>
            <a:r>
              <a:rPr lang="nl-NL" err="1"/>
              <a:t>Title</a:t>
            </a:r>
            <a:r>
              <a:rPr lang="nl-NL"/>
              <a:t> speaker</a:t>
            </a:r>
            <a:br>
              <a:rPr lang="en-NL"/>
            </a:br>
            <a:br>
              <a:rPr lang="en-NL"/>
            </a:br>
            <a:br>
              <a:rPr lang="en-NL"/>
            </a:br>
            <a:r>
              <a:rPr lang="en-NL"/>
              <a:t>Contact infomration speaker</a:t>
            </a:r>
          </a:p>
        </p:txBody>
      </p:sp>
      <p:sp>
        <p:nvSpPr>
          <p:cNvPr id="32" name="Picture Placeholder 31">
            <a:extLst>
              <a:ext uri="{FF2B5EF4-FFF2-40B4-BE49-F238E27FC236}">
                <a16:creationId xmlns:a16="http://schemas.microsoft.com/office/drawing/2014/main" id="{50463529-CFCB-124A-BFF0-5495A9160B21}"/>
              </a:ext>
            </a:extLst>
          </p:cNvPr>
          <p:cNvSpPr>
            <a:spLocks noGrp="1"/>
          </p:cNvSpPr>
          <p:nvPr>
            <p:ph type="pic" sz="quarter" idx="12" hasCustomPrompt="1"/>
          </p:nvPr>
        </p:nvSpPr>
        <p:spPr>
          <a:xfrm>
            <a:off x="534561" y="2681135"/>
            <a:ext cx="1552148" cy="1528118"/>
          </a:xfrm>
          <a:prstGeom prst="rect">
            <a:avLst/>
          </a:prstGeom>
        </p:spPr>
        <p:txBody>
          <a:bodyPr/>
          <a:lstStyle>
            <a:lvl1pPr marL="0" indent="0">
              <a:buNone/>
              <a:defRPr/>
            </a:lvl1pPr>
          </a:lstStyle>
          <a:p>
            <a:r>
              <a:rPr lang="en-NL"/>
              <a:t>Speaker</a:t>
            </a:r>
          </a:p>
        </p:txBody>
      </p:sp>
      <p:sp>
        <p:nvSpPr>
          <p:cNvPr id="41" name="Picture Placeholder 10">
            <a:extLst>
              <a:ext uri="{FF2B5EF4-FFF2-40B4-BE49-F238E27FC236}">
                <a16:creationId xmlns:a16="http://schemas.microsoft.com/office/drawing/2014/main" id="{9982B0AB-B206-AB49-828E-C4AD9B177642}"/>
              </a:ext>
            </a:extLst>
          </p:cNvPr>
          <p:cNvSpPr>
            <a:spLocks noGrp="1"/>
          </p:cNvSpPr>
          <p:nvPr>
            <p:ph type="pic" sz="quarter" idx="13" hasCustomPrompt="1"/>
          </p:nvPr>
        </p:nvSpPr>
        <p:spPr>
          <a:xfrm>
            <a:off x="422275" y="5367635"/>
            <a:ext cx="1008063" cy="996950"/>
          </a:xfrm>
          <a:prstGeom prst="rect">
            <a:avLst/>
          </a:prstGeom>
        </p:spPr>
        <p:txBody>
          <a:bodyPr/>
          <a:lstStyle>
            <a:lvl1pPr marL="0" indent="0">
              <a:buNone/>
              <a:defRPr/>
            </a:lvl1pPr>
          </a:lstStyle>
          <a:p>
            <a:r>
              <a:rPr lang="en-NL"/>
              <a:t>person</a:t>
            </a:r>
          </a:p>
        </p:txBody>
      </p:sp>
      <p:sp>
        <p:nvSpPr>
          <p:cNvPr id="42" name="Picture Placeholder 10">
            <a:extLst>
              <a:ext uri="{FF2B5EF4-FFF2-40B4-BE49-F238E27FC236}">
                <a16:creationId xmlns:a16="http://schemas.microsoft.com/office/drawing/2014/main" id="{3F7E5C5F-08DB-B24C-966B-EE5D62BD870C}"/>
              </a:ext>
            </a:extLst>
          </p:cNvPr>
          <p:cNvSpPr>
            <a:spLocks noGrp="1"/>
          </p:cNvSpPr>
          <p:nvPr>
            <p:ph type="pic" sz="quarter" idx="14" hasCustomPrompt="1"/>
          </p:nvPr>
        </p:nvSpPr>
        <p:spPr>
          <a:xfrm>
            <a:off x="1582075" y="5367635"/>
            <a:ext cx="1008063" cy="996950"/>
          </a:xfrm>
          <a:prstGeom prst="rect">
            <a:avLst/>
          </a:prstGeom>
        </p:spPr>
        <p:txBody>
          <a:bodyPr/>
          <a:lstStyle>
            <a:lvl1pPr marL="0" indent="0">
              <a:buNone/>
              <a:defRPr/>
            </a:lvl1pPr>
          </a:lstStyle>
          <a:p>
            <a:r>
              <a:rPr lang="en-NL"/>
              <a:t>person</a:t>
            </a:r>
          </a:p>
        </p:txBody>
      </p:sp>
      <p:sp>
        <p:nvSpPr>
          <p:cNvPr id="43" name="Picture Placeholder 10">
            <a:extLst>
              <a:ext uri="{FF2B5EF4-FFF2-40B4-BE49-F238E27FC236}">
                <a16:creationId xmlns:a16="http://schemas.microsoft.com/office/drawing/2014/main" id="{B0BC30E3-7D0F-5846-A4C2-795C31F1AE16}"/>
              </a:ext>
            </a:extLst>
          </p:cNvPr>
          <p:cNvSpPr>
            <a:spLocks noGrp="1"/>
          </p:cNvSpPr>
          <p:nvPr>
            <p:ph type="pic" sz="quarter" idx="15" hasCustomPrompt="1"/>
          </p:nvPr>
        </p:nvSpPr>
        <p:spPr>
          <a:xfrm>
            <a:off x="2741875" y="5367635"/>
            <a:ext cx="1008063" cy="996950"/>
          </a:xfrm>
          <a:prstGeom prst="rect">
            <a:avLst/>
          </a:prstGeom>
        </p:spPr>
        <p:txBody>
          <a:bodyPr/>
          <a:lstStyle>
            <a:lvl1pPr marL="0" indent="0">
              <a:buNone/>
              <a:defRPr/>
            </a:lvl1pPr>
          </a:lstStyle>
          <a:p>
            <a:r>
              <a:rPr lang="en-NL"/>
              <a:t>person</a:t>
            </a:r>
          </a:p>
        </p:txBody>
      </p:sp>
    </p:spTree>
    <p:extLst>
      <p:ext uri="{BB962C8B-B14F-4D97-AF65-F5344CB8AC3E}">
        <p14:creationId xmlns:p14="http://schemas.microsoft.com/office/powerpoint/2010/main" val="72385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064C85-A945-7346-A524-E5DFEE457904}"/>
              </a:ext>
            </a:extLst>
          </p:cNvPr>
          <p:cNvGrpSpPr/>
          <p:nvPr userDrawn="1"/>
        </p:nvGrpSpPr>
        <p:grpSpPr>
          <a:xfrm>
            <a:off x="0" y="3079"/>
            <a:ext cx="12192000" cy="6858000"/>
            <a:chOff x="0" y="0"/>
            <a:chExt cx="12192000" cy="6858000"/>
          </a:xfrm>
        </p:grpSpPr>
        <p:sp>
          <p:nvSpPr>
            <p:cNvPr id="8" name="Rectangle 7">
              <a:extLst>
                <a:ext uri="{FF2B5EF4-FFF2-40B4-BE49-F238E27FC236}">
                  <a16:creationId xmlns:a16="http://schemas.microsoft.com/office/drawing/2014/main" id="{8120BC85-D743-0548-ABD4-65EBEF7C6182}"/>
                </a:ext>
              </a:extLst>
            </p:cNvPr>
            <p:cNvSpPr/>
            <p:nvPr/>
          </p:nvSpPr>
          <p:spPr>
            <a:xfrm>
              <a:off x="0" y="0"/>
              <a:ext cx="12192000" cy="6858000"/>
            </a:xfrm>
            <a:prstGeom prst="rect">
              <a:avLst/>
            </a:prstGeom>
            <a:solidFill>
              <a:srgbClr val="09B3DE"/>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elay 8">
              <a:extLst>
                <a:ext uri="{FF2B5EF4-FFF2-40B4-BE49-F238E27FC236}">
                  <a16:creationId xmlns:a16="http://schemas.microsoft.com/office/drawing/2014/main" id="{D9EA3279-299A-E34B-A7BE-63AD30950C6E}"/>
                </a:ext>
              </a:extLst>
            </p:cNvPr>
            <p:cNvSpPr/>
            <p:nvPr userDrawn="1"/>
          </p:nvSpPr>
          <p:spPr>
            <a:xfrm>
              <a:off x="0" y="0"/>
              <a:ext cx="9080938" cy="6858000"/>
            </a:xfrm>
            <a:prstGeom prst="flowChartDelay">
              <a:avLst/>
            </a:prstGeom>
            <a:solidFill>
              <a:srgbClr val="006FAE"/>
            </a:solidFill>
            <a:ln>
              <a:solidFill>
                <a:srgbClr val="006F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0" name="Picture 9" descr="Logo&#10;&#10;Description automatically generated">
            <a:extLst>
              <a:ext uri="{FF2B5EF4-FFF2-40B4-BE49-F238E27FC236}">
                <a16:creationId xmlns:a16="http://schemas.microsoft.com/office/drawing/2014/main" id="{AC50C87C-F007-4040-A38F-8FEB1BD67B4F}"/>
              </a:ext>
            </a:extLst>
          </p:cNvPr>
          <p:cNvPicPr>
            <a:picLocks noChangeAspect="1"/>
          </p:cNvPicPr>
          <p:nvPr userDrawn="1"/>
        </p:nvPicPr>
        <p:blipFill>
          <a:blip r:embed="rId2"/>
          <a:stretch>
            <a:fillRect/>
          </a:stretch>
        </p:blipFill>
        <p:spPr>
          <a:xfrm>
            <a:off x="6480537" y="1247984"/>
            <a:ext cx="4862987" cy="4388069"/>
          </a:xfrm>
          <a:prstGeom prst="rect">
            <a:avLst/>
          </a:prstGeom>
        </p:spPr>
      </p:pic>
      <p:pic>
        <p:nvPicPr>
          <p:cNvPr id="11" name="Picture 10">
            <a:extLst>
              <a:ext uri="{FF2B5EF4-FFF2-40B4-BE49-F238E27FC236}">
                <a16:creationId xmlns:a16="http://schemas.microsoft.com/office/drawing/2014/main" id="{3CFCA6B8-6D3B-0345-A870-32B49AA58977}"/>
              </a:ext>
            </a:extLst>
          </p:cNvPr>
          <p:cNvPicPr>
            <a:picLocks noChangeAspect="1"/>
          </p:cNvPicPr>
          <p:nvPr userDrawn="1"/>
        </p:nvPicPr>
        <p:blipFill>
          <a:blip r:embed="rId3"/>
          <a:stretch>
            <a:fillRect/>
          </a:stretch>
        </p:blipFill>
        <p:spPr>
          <a:xfrm rot="19873267">
            <a:off x="9127308" y="993544"/>
            <a:ext cx="881328" cy="881328"/>
          </a:xfrm>
          <a:prstGeom prst="rect">
            <a:avLst/>
          </a:prstGeom>
        </p:spPr>
      </p:pic>
      <p:sp>
        <p:nvSpPr>
          <p:cNvPr id="12" name="TextBox 11">
            <a:extLst>
              <a:ext uri="{FF2B5EF4-FFF2-40B4-BE49-F238E27FC236}">
                <a16:creationId xmlns:a16="http://schemas.microsoft.com/office/drawing/2014/main" id="{F89D8679-8B6F-794F-AF19-668C7573CC1B}"/>
              </a:ext>
            </a:extLst>
          </p:cNvPr>
          <p:cNvSpPr txBox="1"/>
          <p:nvPr userDrawn="1"/>
        </p:nvSpPr>
        <p:spPr>
          <a:xfrm>
            <a:off x="347281" y="1347712"/>
            <a:ext cx="5525936" cy="1077218"/>
          </a:xfrm>
          <a:prstGeom prst="rect">
            <a:avLst/>
          </a:prstGeom>
          <a:noFill/>
        </p:spPr>
        <p:txBody>
          <a:bodyPr wrap="none" lIns="91440" tIns="45720" rIns="91440" bIns="45720" rtlCol="0" anchor="t">
            <a:spAutoFit/>
          </a:bodyPr>
          <a:lstStyle/>
          <a:p>
            <a:r>
              <a:rPr lang="en-NL" sz="1400">
                <a:solidFill>
                  <a:schemeClr val="bg1"/>
                </a:solidFill>
              </a:rPr>
              <a:t>Thank you for joining this early! Don’t forget to get yourself some drinks! </a:t>
            </a:r>
          </a:p>
          <a:p>
            <a:r>
              <a:rPr lang="en-NL" sz="1400">
                <a:solidFill>
                  <a:schemeClr val="bg1"/>
                </a:solidFill>
              </a:rPr>
              <a:t>We’ll kick off soon!</a:t>
            </a:r>
            <a:endParaRPr lang="en-NL" sz="1600" b="1">
              <a:solidFill>
                <a:schemeClr val="bg1"/>
              </a:solidFill>
            </a:endParaRPr>
          </a:p>
          <a:p>
            <a:br>
              <a:rPr lang="en-NL" b="1"/>
            </a:br>
            <a:r>
              <a:rPr lang="en-NL" b="1">
                <a:solidFill>
                  <a:schemeClr val="bg1"/>
                </a:solidFill>
              </a:rPr>
              <a:t>Today’s speaker(s):</a:t>
            </a:r>
          </a:p>
        </p:txBody>
      </p:sp>
      <p:sp>
        <p:nvSpPr>
          <p:cNvPr id="13" name="Rectangle 12">
            <a:extLst>
              <a:ext uri="{FF2B5EF4-FFF2-40B4-BE49-F238E27FC236}">
                <a16:creationId xmlns:a16="http://schemas.microsoft.com/office/drawing/2014/main" id="{03051AB3-A7EA-E24C-8ADA-6C0586DB89AB}"/>
              </a:ext>
            </a:extLst>
          </p:cNvPr>
          <p:cNvSpPr/>
          <p:nvPr userDrawn="1"/>
        </p:nvSpPr>
        <p:spPr>
          <a:xfrm>
            <a:off x="347280" y="356185"/>
            <a:ext cx="4681920" cy="923330"/>
          </a:xfrm>
          <a:prstGeom prst="rect">
            <a:avLst/>
          </a:prstGeom>
          <a:noFill/>
        </p:spPr>
        <p:txBody>
          <a:bodyPr wrap="square" lIns="91440" tIns="45720" rIns="91440" bIns="45720">
            <a:spAutoFit/>
          </a:bodyPr>
          <a:lstStyle/>
          <a:p>
            <a:pPr algn="ctr"/>
            <a:r>
              <a:rPr lang="en-GB" sz="5400" b="1">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Verdana" panose="020B0604030504040204" pitchFamily="34" charset="0"/>
              </a:rPr>
              <a:t>Java Friday</a:t>
            </a:r>
          </a:p>
        </p:txBody>
      </p:sp>
      <p:sp>
        <p:nvSpPr>
          <p:cNvPr id="14" name="TextBox 13">
            <a:extLst>
              <a:ext uri="{FF2B5EF4-FFF2-40B4-BE49-F238E27FC236}">
                <a16:creationId xmlns:a16="http://schemas.microsoft.com/office/drawing/2014/main" id="{55FF40E2-29D6-3247-8F09-17EC9766AB8B}"/>
              </a:ext>
            </a:extLst>
          </p:cNvPr>
          <p:cNvSpPr txBox="1"/>
          <p:nvPr userDrawn="1"/>
        </p:nvSpPr>
        <p:spPr>
          <a:xfrm rot="3646536">
            <a:off x="9345054" y="1419025"/>
            <a:ext cx="613053" cy="276999"/>
          </a:xfrm>
          <a:prstGeom prst="rect">
            <a:avLst/>
          </a:prstGeom>
          <a:noFill/>
        </p:spPr>
        <p:txBody>
          <a:bodyPr wrap="none" rtlCol="0">
            <a:spAutoFit/>
          </a:bodyPr>
          <a:lstStyle/>
          <a:p>
            <a:r>
              <a:rPr lang="en-NL" sz="1200" b="1">
                <a:solidFill>
                  <a:schemeClr val="bg1"/>
                </a:solidFill>
              </a:rPr>
              <a:t>Javaan</a:t>
            </a:r>
          </a:p>
        </p:txBody>
      </p:sp>
      <p:sp>
        <p:nvSpPr>
          <p:cNvPr id="15" name="TextBox 14">
            <a:extLst>
              <a:ext uri="{FF2B5EF4-FFF2-40B4-BE49-F238E27FC236}">
                <a16:creationId xmlns:a16="http://schemas.microsoft.com/office/drawing/2014/main" id="{30D16CF5-0AC1-C141-BD49-9AB97DD066D1}"/>
              </a:ext>
            </a:extLst>
          </p:cNvPr>
          <p:cNvSpPr txBox="1"/>
          <p:nvPr userDrawn="1"/>
        </p:nvSpPr>
        <p:spPr>
          <a:xfrm>
            <a:off x="8583395" y="5430811"/>
            <a:ext cx="3341075" cy="461665"/>
          </a:xfrm>
          <a:prstGeom prst="rect">
            <a:avLst/>
          </a:prstGeom>
          <a:noFill/>
        </p:spPr>
        <p:txBody>
          <a:bodyPr wrap="square" rtlCol="0">
            <a:spAutoFit/>
          </a:bodyPr>
          <a:lstStyle/>
          <a:p>
            <a:r>
              <a:rPr lang="en-NL" sz="1200" i="1">
                <a:solidFill>
                  <a:schemeClr val="bg1"/>
                </a:solidFill>
              </a:rPr>
              <a:t>Do you have a nice idea/topic/presentation for (next) Java Friday? Let the Java Friday team know!</a:t>
            </a:r>
          </a:p>
        </p:txBody>
      </p:sp>
      <p:pic>
        <p:nvPicPr>
          <p:cNvPr id="16" name="Picture 15" descr="A person in a suit&#10;&#10;Description automatically generated with low confidence">
            <a:extLst>
              <a:ext uri="{FF2B5EF4-FFF2-40B4-BE49-F238E27FC236}">
                <a16:creationId xmlns:a16="http://schemas.microsoft.com/office/drawing/2014/main" id="{9DD1AB80-1453-0D48-9396-A8D199FFB176}"/>
              </a:ext>
            </a:extLst>
          </p:cNvPr>
          <p:cNvPicPr>
            <a:picLocks noChangeAspect="1"/>
          </p:cNvPicPr>
          <p:nvPr userDrawn="1"/>
        </p:nvPicPr>
        <p:blipFill>
          <a:blip r:embed="rId4"/>
          <a:stretch>
            <a:fillRect/>
          </a:stretch>
        </p:blipFill>
        <p:spPr>
          <a:xfrm>
            <a:off x="8685882" y="6013747"/>
            <a:ext cx="606999"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in a plaid shirt&#10;&#10;Description automatically generated with low confidence">
            <a:extLst>
              <a:ext uri="{FF2B5EF4-FFF2-40B4-BE49-F238E27FC236}">
                <a16:creationId xmlns:a16="http://schemas.microsoft.com/office/drawing/2014/main" id="{12C844B0-A3B8-E247-B9B5-6D01DD841E63}"/>
              </a:ext>
            </a:extLst>
          </p:cNvPr>
          <p:cNvPicPr>
            <a:picLocks noChangeAspect="1"/>
          </p:cNvPicPr>
          <p:nvPr userDrawn="1"/>
        </p:nvPicPr>
        <p:blipFill>
          <a:blip r:embed="rId5"/>
          <a:stretch>
            <a:fillRect/>
          </a:stretch>
        </p:blipFill>
        <p:spPr>
          <a:xfrm>
            <a:off x="10303604" y="6008384"/>
            <a:ext cx="617729" cy="617729"/>
          </a:xfrm>
          <a:prstGeom prst="ellipse">
            <a:avLst/>
          </a:prstGeom>
          <a:noFill/>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picture containing outdoor, person, grass&#10;&#10;Description automatically generated">
            <a:extLst>
              <a:ext uri="{FF2B5EF4-FFF2-40B4-BE49-F238E27FC236}">
                <a16:creationId xmlns:a16="http://schemas.microsoft.com/office/drawing/2014/main" id="{F7E87374-063C-1842-995D-AAD9B726E41E}"/>
              </a:ext>
            </a:extLst>
          </p:cNvPr>
          <p:cNvPicPr>
            <a:picLocks noChangeAspect="1"/>
          </p:cNvPicPr>
          <p:nvPr userDrawn="1"/>
        </p:nvPicPr>
        <p:blipFill rotWithShape="1">
          <a:blip r:embed="rId6"/>
          <a:srcRect l="25616" t="-516" r="31437" b="19340"/>
          <a:stretch/>
        </p:blipFill>
        <p:spPr>
          <a:xfrm>
            <a:off x="11123196" y="6013749"/>
            <a:ext cx="609793"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9" name="Afbeelding 3" descr="Afbeelding met persoon, kleding, dragen, bril&#10;&#10;Automatisch gegenereerde beschrijving">
            <a:extLst>
              <a:ext uri="{FF2B5EF4-FFF2-40B4-BE49-F238E27FC236}">
                <a16:creationId xmlns:a16="http://schemas.microsoft.com/office/drawing/2014/main" id="{26E73AA5-7813-C64A-B696-821582E6F4C4}"/>
              </a:ext>
            </a:extLst>
          </p:cNvPr>
          <p:cNvPicPr>
            <a:picLocks noChangeAspect="1"/>
          </p:cNvPicPr>
          <p:nvPr userDrawn="1"/>
        </p:nvPicPr>
        <p:blipFill>
          <a:blip r:embed="rId7"/>
          <a:stretch>
            <a:fillRect/>
          </a:stretch>
        </p:blipFill>
        <p:spPr>
          <a:xfrm>
            <a:off x="9494742" y="6001703"/>
            <a:ext cx="606999" cy="631087"/>
          </a:xfrm>
          <a:prstGeom prst="ellipse">
            <a:avLst/>
          </a:prstGeom>
          <a:solidFill>
            <a:schemeClr val="bg1"/>
          </a:solidFill>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Rectangle 19">
            <a:extLst>
              <a:ext uri="{FF2B5EF4-FFF2-40B4-BE49-F238E27FC236}">
                <a16:creationId xmlns:a16="http://schemas.microsoft.com/office/drawing/2014/main" id="{01CD9147-2BB9-A740-AC5F-4370D730C2A4}"/>
              </a:ext>
            </a:extLst>
          </p:cNvPr>
          <p:cNvSpPr/>
          <p:nvPr userDrawn="1"/>
        </p:nvSpPr>
        <p:spPr>
          <a:xfrm>
            <a:off x="324339" y="4858616"/>
            <a:ext cx="6096000" cy="1923604"/>
          </a:xfrm>
          <a:prstGeom prst="rect">
            <a:avLst/>
          </a:prstGeom>
        </p:spPr>
        <p:txBody>
          <a:bodyPr>
            <a:spAutoFit/>
          </a:bodyPr>
          <a:lstStyle/>
          <a:p>
            <a:r>
              <a:rPr lang="en-NL" b="1">
                <a:solidFill>
                  <a:schemeClr val="bg1"/>
                </a:solidFill>
              </a:rPr>
              <a:t>Today’s </a:t>
            </a:r>
            <a:r>
              <a:rPr lang="en-NL" b="1">
                <a:solidFill>
                  <a:srgbClr val="09B3DE"/>
                </a:solidFill>
              </a:rPr>
              <a:t>host</a:t>
            </a:r>
            <a:r>
              <a:rPr lang="en-NL" b="1">
                <a:solidFill>
                  <a:schemeClr val="bg1"/>
                </a:solidFill>
              </a:rPr>
              <a:t>, </a:t>
            </a:r>
            <a:r>
              <a:rPr lang="en-NL" b="1">
                <a:solidFill>
                  <a:schemeClr val="accent2">
                    <a:lumMod val="60000"/>
                    <a:lumOff val="40000"/>
                  </a:schemeClr>
                </a:solidFill>
              </a:rPr>
              <a:t>spotlight</a:t>
            </a:r>
            <a:r>
              <a:rPr lang="en-NL" b="1">
                <a:solidFill>
                  <a:schemeClr val="bg1"/>
                </a:solidFill>
              </a:rPr>
              <a:t> </a:t>
            </a:r>
            <a:r>
              <a:rPr lang="en-NL">
                <a:solidFill>
                  <a:schemeClr val="bg1"/>
                </a:solidFill>
              </a:rPr>
              <a:t>and</a:t>
            </a:r>
            <a:r>
              <a:rPr lang="en-NL" b="1">
                <a:solidFill>
                  <a:schemeClr val="bg1"/>
                </a:solidFill>
              </a:rPr>
              <a:t> speakers:</a:t>
            </a: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i="1">
              <a:solidFill>
                <a:schemeClr val="bg1"/>
              </a:solidFill>
              <a:cs typeface="Calibri"/>
            </a:endParaRPr>
          </a:p>
          <a:p>
            <a:r>
              <a:rPr lang="en-NL" sz="1100" i="1">
                <a:solidFill>
                  <a:schemeClr val="bg1"/>
                </a:solidFill>
                <a:cs typeface="Calibri"/>
              </a:rPr>
              <a:t>The Java Friday Team wishes you an amazing weekend!</a:t>
            </a:r>
            <a:endParaRPr lang="en-NL" sz="1100" i="1">
              <a:solidFill>
                <a:schemeClr val="bg1"/>
              </a:solidFill>
            </a:endParaRPr>
          </a:p>
        </p:txBody>
      </p:sp>
      <p:sp>
        <p:nvSpPr>
          <p:cNvPr id="27" name="Text Placeholder 26">
            <a:extLst>
              <a:ext uri="{FF2B5EF4-FFF2-40B4-BE49-F238E27FC236}">
                <a16:creationId xmlns:a16="http://schemas.microsoft.com/office/drawing/2014/main" id="{07562600-EDEF-2F4B-B262-C970D6E6C3B0}"/>
              </a:ext>
            </a:extLst>
          </p:cNvPr>
          <p:cNvSpPr>
            <a:spLocks noGrp="1"/>
          </p:cNvSpPr>
          <p:nvPr>
            <p:ph type="body" sz="quarter" idx="10" hasCustomPrompt="1"/>
          </p:nvPr>
        </p:nvSpPr>
        <p:spPr>
          <a:xfrm>
            <a:off x="1547424" y="2507569"/>
            <a:ext cx="4084637" cy="319280"/>
          </a:xfrm>
          <a:prstGeom prst="rect">
            <a:avLst/>
          </a:prstGeom>
        </p:spPr>
        <p:txBody>
          <a:bodyPr/>
          <a:lstStyle>
            <a:lvl1pPr marL="0" indent="0">
              <a:buNone/>
              <a:defRPr sz="1800">
                <a:solidFill>
                  <a:srgbClr val="09B3DE"/>
                </a:solidFill>
              </a:defRPr>
            </a:lvl1pPr>
          </a:lstStyle>
          <a:p>
            <a:pPr lvl="0"/>
            <a:r>
              <a:rPr lang="en-NL"/>
              <a:t>Name speaker</a:t>
            </a:r>
          </a:p>
        </p:txBody>
      </p:sp>
      <p:sp>
        <p:nvSpPr>
          <p:cNvPr id="29" name="Content Placeholder 28">
            <a:extLst>
              <a:ext uri="{FF2B5EF4-FFF2-40B4-BE49-F238E27FC236}">
                <a16:creationId xmlns:a16="http://schemas.microsoft.com/office/drawing/2014/main" id="{F601225D-67F1-7E40-A9EA-38AD4D7C990D}"/>
              </a:ext>
            </a:extLst>
          </p:cNvPr>
          <p:cNvSpPr>
            <a:spLocks noGrp="1"/>
          </p:cNvSpPr>
          <p:nvPr>
            <p:ph sz="quarter" idx="11" hasCustomPrompt="1"/>
          </p:nvPr>
        </p:nvSpPr>
        <p:spPr>
          <a:xfrm>
            <a:off x="1547424" y="2883736"/>
            <a:ext cx="3689261" cy="589753"/>
          </a:xfrm>
          <a:prstGeom prst="rect">
            <a:avLst/>
          </a:prstGeom>
        </p:spPr>
        <p:txBody>
          <a:bodyPr/>
          <a:lstStyle>
            <a:lvl1pPr marL="0" indent="0">
              <a:buNone/>
              <a:defRPr sz="1200">
                <a:solidFill>
                  <a:schemeClr val="bg1"/>
                </a:solidFill>
              </a:defRPr>
            </a:lvl1pPr>
          </a:lstStyle>
          <a:p>
            <a:pPr lvl="0"/>
            <a:r>
              <a:rPr lang="en-GB"/>
              <a:t>T</a:t>
            </a:r>
            <a:r>
              <a:rPr lang="en-NL"/>
              <a:t>itel spreker</a:t>
            </a:r>
            <a:br>
              <a:rPr lang="en-NL"/>
            </a:br>
            <a:r>
              <a:rPr lang="en-NL"/>
              <a:t>Contact informatie spreker</a:t>
            </a:r>
          </a:p>
        </p:txBody>
      </p:sp>
      <p:sp>
        <p:nvSpPr>
          <p:cNvPr id="32" name="Picture Placeholder 31">
            <a:extLst>
              <a:ext uri="{FF2B5EF4-FFF2-40B4-BE49-F238E27FC236}">
                <a16:creationId xmlns:a16="http://schemas.microsoft.com/office/drawing/2014/main" id="{50463529-CFCB-124A-BFF0-5495A9160B21}"/>
              </a:ext>
            </a:extLst>
          </p:cNvPr>
          <p:cNvSpPr>
            <a:spLocks noGrp="1"/>
          </p:cNvSpPr>
          <p:nvPr>
            <p:ph type="pic" sz="quarter" idx="12" hasCustomPrompt="1"/>
          </p:nvPr>
        </p:nvSpPr>
        <p:spPr>
          <a:xfrm>
            <a:off x="445844" y="2504237"/>
            <a:ext cx="984494" cy="969252"/>
          </a:xfrm>
          <a:prstGeom prst="rect">
            <a:avLst/>
          </a:prstGeom>
        </p:spPr>
        <p:txBody>
          <a:bodyPr/>
          <a:lstStyle>
            <a:lvl1pPr marL="0" indent="0">
              <a:buNone/>
              <a:defRPr/>
            </a:lvl1pPr>
          </a:lstStyle>
          <a:p>
            <a:r>
              <a:rPr lang="en-NL"/>
              <a:t>Speaker</a:t>
            </a:r>
          </a:p>
        </p:txBody>
      </p:sp>
      <p:sp>
        <p:nvSpPr>
          <p:cNvPr id="41" name="Picture Placeholder 10">
            <a:extLst>
              <a:ext uri="{FF2B5EF4-FFF2-40B4-BE49-F238E27FC236}">
                <a16:creationId xmlns:a16="http://schemas.microsoft.com/office/drawing/2014/main" id="{9982B0AB-B206-AB49-828E-C4AD9B177642}"/>
              </a:ext>
            </a:extLst>
          </p:cNvPr>
          <p:cNvSpPr>
            <a:spLocks noGrp="1"/>
          </p:cNvSpPr>
          <p:nvPr>
            <p:ph type="pic" sz="quarter" idx="13" hasCustomPrompt="1"/>
          </p:nvPr>
        </p:nvSpPr>
        <p:spPr>
          <a:xfrm>
            <a:off x="422275" y="5367635"/>
            <a:ext cx="1008063" cy="996950"/>
          </a:xfrm>
          <a:prstGeom prst="rect">
            <a:avLst/>
          </a:prstGeom>
        </p:spPr>
        <p:txBody>
          <a:bodyPr/>
          <a:lstStyle>
            <a:lvl1pPr marL="0" indent="0">
              <a:buNone/>
              <a:defRPr/>
            </a:lvl1pPr>
          </a:lstStyle>
          <a:p>
            <a:r>
              <a:rPr lang="en-NL"/>
              <a:t>person</a:t>
            </a:r>
          </a:p>
        </p:txBody>
      </p:sp>
      <p:sp>
        <p:nvSpPr>
          <p:cNvPr id="42" name="Picture Placeholder 10">
            <a:extLst>
              <a:ext uri="{FF2B5EF4-FFF2-40B4-BE49-F238E27FC236}">
                <a16:creationId xmlns:a16="http://schemas.microsoft.com/office/drawing/2014/main" id="{3F7E5C5F-08DB-B24C-966B-EE5D62BD870C}"/>
              </a:ext>
            </a:extLst>
          </p:cNvPr>
          <p:cNvSpPr>
            <a:spLocks noGrp="1"/>
          </p:cNvSpPr>
          <p:nvPr>
            <p:ph type="pic" sz="quarter" idx="14" hasCustomPrompt="1"/>
          </p:nvPr>
        </p:nvSpPr>
        <p:spPr>
          <a:xfrm>
            <a:off x="1582075" y="5367635"/>
            <a:ext cx="1008063" cy="996950"/>
          </a:xfrm>
          <a:prstGeom prst="rect">
            <a:avLst/>
          </a:prstGeom>
        </p:spPr>
        <p:txBody>
          <a:bodyPr/>
          <a:lstStyle>
            <a:lvl1pPr marL="0" indent="0">
              <a:buNone/>
              <a:defRPr/>
            </a:lvl1pPr>
          </a:lstStyle>
          <a:p>
            <a:r>
              <a:rPr lang="en-NL"/>
              <a:t>person</a:t>
            </a:r>
          </a:p>
        </p:txBody>
      </p:sp>
      <p:sp>
        <p:nvSpPr>
          <p:cNvPr id="43" name="Picture Placeholder 10">
            <a:extLst>
              <a:ext uri="{FF2B5EF4-FFF2-40B4-BE49-F238E27FC236}">
                <a16:creationId xmlns:a16="http://schemas.microsoft.com/office/drawing/2014/main" id="{B0BC30E3-7D0F-5846-A4C2-795C31F1AE16}"/>
              </a:ext>
            </a:extLst>
          </p:cNvPr>
          <p:cNvSpPr>
            <a:spLocks noGrp="1"/>
          </p:cNvSpPr>
          <p:nvPr>
            <p:ph type="pic" sz="quarter" idx="15" hasCustomPrompt="1"/>
          </p:nvPr>
        </p:nvSpPr>
        <p:spPr>
          <a:xfrm>
            <a:off x="2741875" y="5367635"/>
            <a:ext cx="1008063" cy="996950"/>
          </a:xfrm>
          <a:prstGeom prst="rect">
            <a:avLst/>
          </a:prstGeom>
        </p:spPr>
        <p:txBody>
          <a:bodyPr/>
          <a:lstStyle>
            <a:lvl1pPr marL="0" indent="0">
              <a:buNone/>
              <a:defRPr/>
            </a:lvl1pPr>
          </a:lstStyle>
          <a:p>
            <a:r>
              <a:rPr lang="en-NL"/>
              <a:t>person</a:t>
            </a:r>
          </a:p>
        </p:txBody>
      </p:sp>
      <p:sp>
        <p:nvSpPr>
          <p:cNvPr id="22" name="Picture Placeholder 31">
            <a:extLst>
              <a:ext uri="{FF2B5EF4-FFF2-40B4-BE49-F238E27FC236}">
                <a16:creationId xmlns:a16="http://schemas.microsoft.com/office/drawing/2014/main" id="{8E09CE8B-9AA2-AD49-B8A2-67AEA4EBBC95}"/>
              </a:ext>
            </a:extLst>
          </p:cNvPr>
          <p:cNvSpPr>
            <a:spLocks noGrp="1"/>
          </p:cNvSpPr>
          <p:nvPr>
            <p:ph type="pic" sz="quarter" idx="16" hasCustomPrompt="1"/>
          </p:nvPr>
        </p:nvSpPr>
        <p:spPr>
          <a:xfrm>
            <a:off x="445844" y="3605872"/>
            <a:ext cx="984494" cy="969252"/>
          </a:xfrm>
          <a:prstGeom prst="rect">
            <a:avLst/>
          </a:prstGeom>
        </p:spPr>
        <p:txBody>
          <a:bodyPr/>
          <a:lstStyle>
            <a:lvl1pPr marL="0" indent="0">
              <a:buNone/>
              <a:defRPr/>
            </a:lvl1pPr>
          </a:lstStyle>
          <a:p>
            <a:r>
              <a:rPr lang="en-NL"/>
              <a:t>Speaker</a:t>
            </a:r>
          </a:p>
        </p:txBody>
      </p:sp>
      <p:sp>
        <p:nvSpPr>
          <p:cNvPr id="23" name="Text Placeholder 26">
            <a:extLst>
              <a:ext uri="{FF2B5EF4-FFF2-40B4-BE49-F238E27FC236}">
                <a16:creationId xmlns:a16="http://schemas.microsoft.com/office/drawing/2014/main" id="{F29838C1-2B5C-4347-BB24-7410A1E6F915}"/>
              </a:ext>
            </a:extLst>
          </p:cNvPr>
          <p:cNvSpPr>
            <a:spLocks noGrp="1"/>
          </p:cNvSpPr>
          <p:nvPr>
            <p:ph type="body" sz="quarter" idx="17" hasCustomPrompt="1"/>
          </p:nvPr>
        </p:nvSpPr>
        <p:spPr>
          <a:xfrm>
            <a:off x="1524844" y="3606341"/>
            <a:ext cx="4084637" cy="319280"/>
          </a:xfrm>
          <a:prstGeom prst="rect">
            <a:avLst/>
          </a:prstGeom>
        </p:spPr>
        <p:txBody>
          <a:bodyPr/>
          <a:lstStyle>
            <a:lvl1pPr marL="0" indent="0">
              <a:buNone/>
              <a:defRPr sz="1800">
                <a:solidFill>
                  <a:srgbClr val="09B3DE"/>
                </a:solidFill>
              </a:defRPr>
            </a:lvl1pPr>
          </a:lstStyle>
          <a:p>
            <a:pPr lvl="0"/>
            <a:r>
              <a:rPr lang="en-NL"/>
              <a:t>Name speaker</a:t>
            </a:r>
          </a:p>
        </p:txBody>
      </p:sp>
      <p:sp>
        <p:nvSpPr>
          <p:cNvPr id="24" name="Content Placeholder 28">
            <a:extLst>
              <a:ext uri="{FF2B5EF4-FFF2-40B4-BE49-F238E27FC236}">
                <a16:creationId xmlns:a16="http://schemas.microsoft.com/office/drawing/2014/main" id="{0896262F-AF69-F440-9F44-9E6C6BF66723}"/>
              </a:ext>
            </a:extLst>
          </p:cNvPr>
          <p:cNvSpPr>
            <a:spLocks noGrp="1"/>
          </p:cNvSpPr>
          <p:nvPr>
            <p:ph sz="quarter" idx="18" hasCustomPrompt="1"/>
          </p:nvPr>
        </p:nvSpPr>
        <p:spPr>
          <a:xfrm>
            <a:off x="1524844" y="3982508"/>
            <a:ext cx="3689261" cy="589753"/>
          </a:xfrm>
          <a:prstGeom prst="rect">
            <a:avLst/>
          </a:prstGeom>
        </p:spPr>
        <p:txBody>
          <a:bodyPr/>
          <a:lstStyle>
            <a:lvl1pPr marL="0" indent="0">
              <a:buNone/>
              <a:defRPr sz="1200">
                <a:solidFill>
                  <a:schemeClr val="bg1"/>
                </a:solidFill>
              </a:defRPr>
            </a:lvl1pPr>
          </a:lstStyle>
          <a:p>
            <a:pPr lvl="0"/>
            <a:r>
              <a:rPr lang="en-GB"/>
              <a:t>T</a:t>
            </a:r>
            <a:r>
              <a:rPr lang="en-NL"/>
              <a:t>itel spreker</a:t>
            </a:r>
            <a:br>
              <a:rPr lang="en-NL"/>
            </a:br>
            <a:r>
              <a:rPr lang="en-NL"/>
              <a:t>Contact informatie spreker</a:t>
            </a:r>
          </a:p>
        </p:txBody>
      </p:sp>
    </p:spTree>
    <p:extLst>
      <p:ext uri="{BB962C8B-B14F-4D97-AF65-F5344CB8AC3E}">
        <p14:creationId xmlns:p14="http://schemas.microsoft.com/office/powerpoint/2010/main" val="253349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munity News">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064C85-A945-7346-A524-E5DFEE457904}"/>
              </a:ext>
            </a:extLst>
          </p:cNvPr>
          <p:cNvGrpSpPr/>
          <p:nvPr userDrawn="1"/>
        </p:nvGrpSpPr>
        <p:grpSpPr>
          <a:xfrm>
            <a:off x="0" y="1383"/>
            <a:ext cx="12192000" cy="6858000"/>
            <a:chOff x="0" y="0"/>
            <a:chExt cx="12192000" cy="6858000"/>
          </a:xfrm>
        </p:grpSpPr>
        <p:sp>
          <p:nvSpPr>
            <p:cNvPr id="8" name="Rectangle 7">
              <a:extLst>
                <a:ext uri="{FF2B5EF4-FFF2-40B4-BE49-F238E27FC236}">
                  <a16:creationId xmlns:a16="http://schemas.microsoft.com/office/drawing/2014/main" id="{8120BC85-D743-0548-ABD4-65EBEF7C6182}"/>
                </a:ext>
              </a:extLst>
            </p:cNvPr>
            <p:cNvSpPr/>
            <p:nvPr/>
          </p:nvSpPr>
          <p:spPr>
            <a:xfrm>
              <a:off x="0" y="0"/>
              <a:ext cx="12192000" cy="6858000"/>
            </a:xfrm>
            <a:prstGeom prst="rect">
              <a:avLst/>
            </a:prstGeom>
            <a:solidFill>
              <a:srgbClr val="09B3DE"/>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elay 8">
              <a:extLst>
                <a:ext uri="{FF2B5EF4-FFF2-40B4-BE49-F238E27FC236}">
                  <a16:creationId xmlns:a16="http://schemas.microsoft.com/office/drawing/2014/main" id="{D9EA3279-299A-E34B-A7BE-63AD30950C6E}"/>
                </a:ext>
              </a:extLst>
            </p:cNvPr>
            <p:cNvSpPr/>
            <p:nvPr/>
          </p:nvSpPr>
          <p:spPr>
            <a:xfrm>
              <a:off x="0" y="0"/>
              <a:ext cx="9080938" cy="6858000"/>
            </a:xfrm>
            <a:prstGeom prst="flowChartDelay">
              <a:avLst/>
            </a:prstGeom>
            <a:solidFill>
              <a:srgbClr val="006FAE"/>
            </a:solidFill>
            <a:ln>
              <a:solidFill>
                <a:srgbClr val="006F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0" name="Picture 9" descr="Logo&#10;&#10;Description automatically generated">
            <a:extLst>
              <a:ext uri="{FF2B5EF4-FFF2-40B4-BE49-F238E27FC236}">
                <a16:creationId xmlns:a16="http://schemas.microsoft.com/office/drawing/2014/main" id="{AC50C87C-F007-4040-A38F-8FEB1BD67B4F}"/>
              </a:ext>
            </a:extLst>
          </p:cNvPr>
          <p:cNvPicPr>
            <a:picLocks noChangeAspect="1"/>
          </p:cNvPicPr>
          <p:nvPr userDrawn="1"/>
        </p:nvPicPr>
        <p:blipFill>
          <a:blip r:embed="rId2"/>
          <a:stretch>
            <a:fillRect/>
          </a:stretch>
        </p:blipFill>
        <p:spPr>
          <a:xfrm>
            <a:off x="6480537" y="1247984"/>
            <a:ext cx="4862987" cy="4388069"/>
          </a:xfrm>
          <a:prstGeom prst="rect">
            <a:avLst/>
          </a:prstGeom>
        </p:spPr>
      </p:pic>
      <p:pic>
        <p:nvPicPr>
          <p:cNvPr id="11" name="Picture 10">
            <a:extLst>
              <a:ext uri="{FF2B5EF4-FFF2-40B4-BE49-F238E27FC236}">
                <a16:creationId xmlns:a16="http://schemas.microsoft.com/office/drawing/2014/main" id="{3CFCA6B8-6D3B-0345-A870-32B49AA58977}"/>
              </a:ext>
            </a:extLst>
          </p:cNvPr>
          <p:cNvPicPr>
            <a:picLocks noChangeAspect="1"/>
          </p:cNvPicPr>
          <p:nvPr userDrawn="1"/>
        </p:nvPicPr>
        <p:blipFill>
          <a:blip r:embed="rId3"/>
          <a:stretch>
            <a:fillRect/>
          </a:stretch>
        </p:blipFill>
        <p:spPr>
          <a:xfrm rot="19873267">
            <a:off x="9127308" y="993544"/>
            <a:ext cx="881328" cy="881328"/>
          </a:xfrm>
          <a:prstGeom prst="rect">
            <a:avLst/>
          </a:prstGeom>
        </p:spPr>
      </p:pic>
      <p:sp>
        <p:nvSpPr>
          <p:cNvPr id="12" name="TextBox 11">
            <a:extLst>
              <a:ext uri="{FF2B5EF4-FFF2-40B4-BE49-F238E27FC236}">
                <a16:creationId xmlns:a16="http://schemas.microsoft.com/office/drawing/2014/main" id="{F89D8679-8B6F-794F-AF19-668C7573CC1B}"/>
              </a:ext>
            </a:extLst>
          </p:cNvPr>
          <p:cNvSpPr txBox="1"/>
          <p:nvPr userDrawn="1"/>
        </p:nvSpPr>
        <p:spPr>
          <a:xfrm>
            <a:off x="347281" y="1347712"/>
            <a:ext cx="5525936" cy="1077218"/>
          </a:xfrm>
          <a:prstGeom prst="rect">
            <a:avLst/>
          </a:prstGeom>
          <a:noFill/>
        </p:spPr>
        <p:txBody>
          <a:bodyPr wrap="none" lIns="91440" tIns="45720" rIns="91440" bIns="45720" rtlCol="0" anchor="t">
            <a:spAutoFit/>
          </a:bodyPr>
          <a:lstStyle/>
          <a:p>
            <a:r>
              <a:rPr lang="en-NL" sz="1400">
                <a:solidFill>
                  <a:schemeClr val="bg1"/>
                </a:solidFill>
              </a:rPr>
              <a:t>Thank you for joining this early! Don’t forget to get yourself some drinks! </a:t>
            </a:r>
          </a:p>
          <a:p>
            <a:r>
              <a:rPr lang="en-NL" sz="1400">
                <a:solidFill>
                  <a:schemeClr val="bg1"/>
                </a:solidFill>
              </a:rPr>
              <a:t>We’ll kick off soon!</a:t>
            </a:r>
            <a:endParaRPr lang="en-NL" sz="1600" b="1">
              <a:solidFill>
                <a:schemeClr val="bg1"/>
              </a:solidFill>
            </a:endParaRPr>
          </a:p>
          <a:p>
            <a:br>
              <a:rPr lang="en-NL" b="1"/>
            </a:br>
            <a:r>
              <a:rPr lang="nl-NL" b="1">
                <a:solidFill>
                  <a:schemeClr val="bg1"/>
                </a:solidFill>
              </a:rPr>
              <a:t>J</a:t>
            </a:r>
            <a:r>
              <a:rPr lang="en-NL" b="1">
                <a:solidFill>
                  <a:schemeClr val="bg1"/>
                </a:solidFill>
              </a:rPr>
              <a:t>ava Community News:</a:t>
            </a:r>
          </a:p>
        </p:txBody>
      </p:sp>
      <p:sp>
        <p:nvSpPr>
          <p:cNvPr id="13" name="Rectangle 12">
            <a:extLst>
              <a:ext uri="{FF2B5EF4-FFF2-40B4-BE49-F238E27FC236}">
                <a16:creationId xmlns:a16="http://schemas.microsoft.com/office/drawing/2014/main" id="{03051AB3-A7EA-E24C-8ADA-6C0586DB89AB}"/>
              </a:ext>
            </a:extLst>
          </p:cNvPr>
          <p:cNvSpPr/>
          <p:nvPr userDrawn="1"/>
        </p:nvSpPr>
        <p:spPr>
          <a:xfrm>
            <a:off x="347280" y="356185"/>
            <a:ext cx="4681920" cy="923330"/>
          </a:xfrm>
          <a:prstGeom prst="rect">
            <a:avLst/>
          </a:prstGeom>
          <a:noFill/>
        </p:spPr>
        <p:txBody>
          <a:bodyPr wrap="square" lIns="91440" tIns="45720" rIns="91440" bIns="45720">
            <a:spAutoFit/>
          </a:bodyPr>
          <a:lstStyle/>
          <a:p>
            <a:pPr algn="ctr"/>
            <a:r>
              <a:rPr lang="en-GB" sz="5400" b="1">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Verdana" panose="020B0604030504040204" pitchFamily="34" charset="0"/>
              </a:rPr>
              <a:t>Java Friday</a:t>
            </a:r>
          </a:p>
        </p:txBody>
      </p:sp>
      <p:sp>
        <p:nvSpPr>
          <p:cNvPr id="14" name="TextBox 13">
            <a:extLst>
              <a:ext uri="{FF2B5EF4-FFF2-40B4-BE49-F238E27FC236}">
                <a16:creationId xmlns:a16="http://schemas.microsoft.com/office/drawing/2014/main" id="{55FF40E2-29D6-3247-8F09-17EC9766AB8B}"/>
              </a:ext>
            </a:extLst>
          </p:cNvPr>
          <p:cNvSpPr txBox="1"/>
          <p:nvPr userDrawn="1"/>
        </p:nvSpPr>
        <p:spPr>
          <a:xfrm rot="3646536">
            <a:off x="9345054" y="1419025"/>
            <a:ext cx="613053" cy="276999"/>
          </a:xfrm>
          <a:prstGeom prst="rect">
            <a:avLst/>
          </a:prstGeom>
          <a:noFill/>
        </p:spPr>
        <p:txBody>
          <a:bodyPr wrap="none" rtlCol="0">
            <a:spAutoFit/>
          </a:bodyPr>
          <a:lstStyle/>
          <a:p>
            <a:r>
              <a:rPr lang="en-NL" sz="1200" b="1">
                <a:solidFill>
                  <a:schemeClr val="bg1"/>
                </a:solidFill>
              </a:rPr>
              <a:t>Javaan</a:t>
            </a:r>
          </a:p>
        </p:txBody>
      </p:sp>
      <p:sp>
        <p:nvSpPr>
          <p:cNvPr id="15" name="TextBox 14">
            <a:extLst>
              <a:ext uri="{FF2B5EF4-FFF2-40B4-BE49-F238E27FC236}">
                <a16:creationId xmlns:a16="http://schemas.microsoft.com/office/drawing/2014/main" id="{30D16CF5-0AC1-C141-BD49-9AB97DD066D1}"/>
              </a:ext>
            </a:extLst>
          </p:cNvPr>
          <p:cNvSpPr txBox="1"/>
          <p:nvPr userDrawn="1"/>
        </p:nvSpPr>
        <p:spPr>
          <a:xfrm>
            <a:off x="8583395" y="5430811"/>
            <a:ext cx="3341075" cy="461665"/>
          </a:xfrm>
          <a:prstGeom prst="rect">
            <a:avLst/>
          </a:prstGeom>
          <a:noFill/>
        </p:spPr>
        <p:txBody>
          <a:bodyPr wrap="square" rtlCol="0">
            <a:spAutoFit/>
          </a:bodyPr>
          <a:lstStyle/>
          <a:p>
            <a:r>
              <a:rPr lang="en-NL" sz="1200" i="1">
                <a:solidFill>
                  <a:schemeClr val="bg1"/>
                </a:solidFill>
              </a:rPr>
              <a:t>Do you have a nice idea/topic/presentation for (next) Java Friday? Let the Java Friday team know!</a:t>
            </a:r>
          </a:p>
        </p:txBody>
      </p:sp>
      <p:pic>
        <p:nvPicPr>
          <p:cNvPr id="16" name="Picture 15" descr="A person in a suit&#10;&#10;Description automatically generated with low confidence">
            <a:extLst>
              <a:ext uri="{FF2B5EF4-FFF2-40B4-BE49-F238E27FC236}">
                <a16:creationId xmlns:a16="http://schemas.microsoft.com/office/drawing/2014/main" id="{9DD1AB80-1453-0D48-9396-A8D199FFB176}"/>
              </a:ext>
            </a:extLst>
          </p:cNvPr>
          <p:cNvPicPr>
            <a:picLocks noChangeAspect="1"/>
          </p:cNvPicPr>
          <p:nvPr userDrawn="1"/>
        </p:nvPicPr>
        <p:blipFill>
          <a:blip r:embed="rId4"/>
          <a:stretch>
            <a:fillRect/>
          </a:stretch>
        </p:blipFill>
        <p:spPr>
          <a:xfrm>
            <a:off x="8685882" y="6013747"/>
            <a:ext cx="606999"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in a plaid shirt&#10;&#10;Description automatically generated with low confidence">
            <a:extLst>
              <a:ext uri="{FF2B5EF4-FFF2-40B4-BE49-F238E27FC236}">
                <a16:creationId xmlns:a16="http://schemas.microsoft.com/office/drawing/2014/main" id="{12C844B0-A3B8-E247-B9B5-6D01DD841E63}"/>
              </a:ext>
            </a:extLst>
          </p:cNvPr>
          <p:cNvPicPr>
            <a:picLocks noChangeAspect="1"/>
          </p:cNvPicPr>
          <p:nvPr userDrawn="1"/>
        </p:nvPicPr>
        <p:blipFill>
          <a:blip r:embed="rId5"/>
          <a:stretch>
            <a:fillRect/>
          </a:stretch>
        </p:blipFill>
        <p:spPr>
          <a:xfrm>
            <a:off x="10303604" y="6008384"/>
            <a:ext cx="617729" cy="617729"/>
          </a:xfrm>
          <a:prstGeom prst="ellipse">
            <a:avLst/>
          </a:prstGeom>
          <a:noFill/>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picture containing outdoor, person, grass&#10;&#10;Description automatically generated">
            <a:extLst>
              <a:ext uri="{FF2B5EF4-FFF2-40B4-BE49-F238E27FC236}">
                <a16:creationId xmlns:a16="http://schemas.microsoft.com/office/drawing/2014/main" id="{F7E87374-063C-1842-995D-AAD9B726E41E}"/>
              </a:ext>
            </a:extLst>
          </p:cNvPr>
          <p:cNvPicPr>
            <a:picLocks noChangeAspect="1"/>
          </p:cNvPicPr>
          <p:nvPr userDrawn="1"/>
        </p:nvPicPr>
        <p:blipFill rotWithShape="1">
          <a:blip r:embed="rId6"/>
          <a:srcRect l="25616" t="-516" r="31437" b="19340"/>
          <a:stretch/>
        </p:blipFill>
        <p:spPr>
          <a:xfrm>
            <a:off x="11123196" y="6013749"/>
            <a:ext cx="609793"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9" name="Afbeelding 3" descr="Afbeelding met persoon, kleding, dragen, bril&#10;&#10;Automatisch gegenereerde beschrijving">
            <a:extLst>
              <a:ext uri="{FF2B5EF4-FFF2-40B4-BE49-F238E27FC236}">
                <a16:creationId xmlns:a16="http://schemas.microsoft.com/office/drawing/2014/main" id="{26E73AA5-7813-C64A-B696-821582E6F4C4}"/>
              </a:ext>
            </a:extLst>
          </p:cNvPr>
          <p:cNvPicPr>
            <a:picLocks noChangeAspect="1"/>
          </p:cNvPicPr>
          <p:nvPr userDrawn="1"/>
        </p:nvPicPr>
        <p:blipFill>
          <a:blip r:embed="rId7"/>
          <a:stretch>
            <a:fillRect/>
          </a:stretch>
        </p:blipFill>
        <p:spPr>
          <a:xfrm>
            <a:off x="9494742" y="6001703"/>
            <a:ext cx="606999" cy="631087"/>
          </a:xfrm>
          <a:prstGeom prst="ellipse">
            <a:avLst/>
          </a:prstGeom>
          <a:solidFill>
            <a:schemeClr val="bg1"/>
          </a:solidFill>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Rectangle 19">
            <a:extLst>
              <a:ext uri="{FF2B5EF4-FFF2-40B4-BE49-F238E27FC236}">
                <a16:creationId xmlns:a16="http://schemas.microsoft.com/office/drawing/2014/main" id="{01CD9147-2BB9-A740-AC5F-4370D730C2A4}"/>
              </a:ext>
            </a:extLst>
          </p:cNvPr>
          <p:cNvSpPr/>
          <p:nvPr userDrawn="1"/>
        </p:nvSpPr>
        <p:spPr>
          <a:xfrm>
            <a:off x="324339" y="4858616"/>
            <a:ext cx="6096000" cy="1923604"/>
          </a:xfrm>
          <a:prstGeom prst="rect">
            <a:avLst/>
          </a:prstGeom>
        </p:spPr>
        <p:txBody>
          <a:bodyPr>
            <a:spAutoFit/>
          </a:bodyPr>
          <a:lstStyle/>
          <a:p>
            <a:r>
              <a:rPr lang="en-NL" b="1">
                <a:solidFill>
                  <a:schemeClr val="bg1"/>
                </a:solidFill>
              </a:rPr>
              <a:t>Today’s </a:t>
            </a:r>
            <a:r>
              <a:rPr lang="en-NL" b="1">
                <a:solidFill>
                  <a:srgbClr val="09B3DE"/>
                </a:solidFill>
              </a:rPr>
              <a:t>host</a:t>
            </a:r>
            <a:r>
              <a:rPr lang="en-NL" b="1">
                <a:solidFill>
                  <a:schemeClr val="bg1"/>
                </a:solidFill>
              </a:rPr>
              <a:t>, </a:t>
            </a:r>
            <a:r>
              <a:rPr lang="en-NL" b="1">
                <a:solidFill>
                  <a:schemeClr val="accent2">
                    <a:lumMod val="60000"/>
                    <a:lumOff val="40000"/>
                  </a:schemeClr>
                </a:solidFill>
              </a:rPr>
              <a:t>spotlight</a:t>
            </a:r>
            <a:r>
              <a:rPr lang="en-NL" b="1">
                <a:solidFill>
                  <a:schemeClr val="bg1"/>
                </a:solidFill>
              </a:rPr>
              <a:t> </a:t>
            </a:r>
            <a:r>
              <a:rPr lang="en-NL">
                <a:solidFill>
                  <a:schemeClr val="bg1"/>
                </a:solidFill>
              </a:rPr>
              <a:t>and</a:t>
            </a:r>
            <a:r>
              <a:rPr lang="en-NL" b="1">
                <a:solidFill>
                  <a:schemeClr val="bg1"/>
                </a:solidFill>
              </a:rPr>
              <a:t> speakers:</a:t>
            </a: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i="1">
              <a:solidFill>
                <a:schemeClr val="bg1"/>
              </a:solidFill>
              <a:cs typeface="Calibri"/>
            </a:endParaRPr>
          </a:p>
          <a:p>
            <a:r>
              <a:rPr lang="en-NL" sz="1100" i="1">
                <a:solidFill>
                  <a:schemeClr val="bg1"/>
                </a:solidFill>
                <a:cs typeface="Calibri"/>
              </a:rPr>
              <a:t>The Java Friday Team wishes you an amazing weekend!</a:t>
            </a:r>
            <a:endParaRPr lang="en-NL" sz="1100" i="1">
              <a:solidFill>
                <a:schemeClr val="bg1"/>
              </a:solidFill>
            </a:endParaRPr>
          </a:p>
        </p:txBody>
      </p:sp>
      <p:sp>
        <p:nvSpPr>
          <p:cNvPr id="24" name="Text Placeholder 23">
            <a:extLst>
              <a:ext uri="{FF2B5EF4-FFF2-40B4-BE49-F238E27FC236}">
                <a16:creationId xmlns:a16="http://schemas.microsoft.com/office/drawing/2014/main" id="{ECDF8E2C-4F34-CD4F-B4C7-730BEC52F897}"/>
              </a:ext>
            </a:extLst>
          </p:cNvPr>
          <p:cNvSpPr>
            <a:spLocks noGrp="1"/>
          </p:cNvSpPr>
          <p:nvPr>
            <p:ph type="body" sz="quarter" idx="14" hasCustomPrompt="1"/>
          </p:nvPr>
        </p:nvSpPr>
        <p:spPr>
          <a:xfrm>
            <a:off x="1898650" y="4065519"/>
            <a:ext cx="2454275" cy="606425"/>
          </a:xfrm>
          <a:prstGeom prst="rect">
            <a:avLst/>
          </a:prstGeom>
        </p:spPr>
        <p:txBody>
          <a:bodyPr/>
          <a:lstStyle>
            <a:lvl1pPr marL="0" indent="0">
              <a:buNone/>
              <a:defRPr sz="1200">
                <a:solidFill>
                  <a:schemeClr val="bg1"/>
                </a:solidFill>
              </a:defRPr>
            </a:lvl1pPr>
          </a:lstStyle>
          <a:p>
            <a:pPr lvl="0"/>
            <a:r>
              <a:rPr lang="en-NL"/>
              <a:t>Title person</a:t>
            </a:r>
          </a:p>
        </p:txBody>
      </p:sp>
      <p:sp>
        <p:nvSpPr>
          <p:cNvPr id="3" name="Picture Placeholder 2">
            <a:extLst>
              <a:ext uri="{FF2B5EF4-FFF2-40B4-BE49-F238E27FC236}">
                <a16:creationId xmlns:a16="http://schemas.microsoft.com/office/drawing/2014/main" id="{B554C08D-4A4D-A94C-9FAB-091210F202C4}"/>
              </a:ext>
            </a:extLst>
          </p:cNvPr>
          <p:cNvSpPr>
            <a:spLocks noGrp="1"/>
          </p:cNvSpPr>
          <p:nvPr>
            <p:ph type="pic" sz="quarter" idx="12" hasCustomPrompt="1"/>
          </p:nvPr>
        </p:nvSpPr>
        <p:spPr>
          <a:xfrm>
            <a:off x="813231" y="3743932"/>
            <a:ext cx="953224" cy="959185"/>
          </a:xfrm>
          <a:prstGeom prst="rect">
            <a:avLst/>
          </a:prstGeom>
        </p:spPr>
        <p:txBody>
          <a:bodyPr/>
          <a:lstStyle>
            <a:lvl1pPr marL="0" indent="0">
              <a:buNone/>
              <a:defRPr/>
            </a:lvl1pPr>
          </a:lstStyle>
          <a:p>
            <a:r>
              <a:rPr lang="en-NL"/>
              <a:t>user</a:t>
            </a:r>
          </a:p>
        </p:txBody>
      </p:sp>
      <p:sp>
        <p:nvSpPr>
          <p:cNvPr id="5" name="Text Placeholder 4">
            <a:extLst>
              <a:ext uri="{FF2B5EF4-FFF2-40B4-BE49-F238E27FC236}">
                <a16:creationId xmlns:a16="http://schemas.microsoft.com/office/drawing/2014/main" id="{010271D8-1134-124E-B982-7993356787B5}"/>
              </a:ext>
            </a:extLst>
          </p:cNvPr>
          <p:cNvSpPr>
            <a:spLocks noGrp="1"/>
          </p:cNvSpPr>
          <p:nvPr>
            <p:ph type="body" sz="quarter" idx="13" hasCustomPrompt="1"/>
          </p:nvPr>
        </p:nvSpPr>
        <p:spPr>
          <a:xfrm>
            <a:off x="1898650" y="3808067"/>
            <a:ext cx="2454275" cy="296794"/>
          </a:xfrm>
          <a:prstGeom prst="rect">
            <a:avLst/>
          </a:prstGeom>
        </p:spPr>
        <p:txBody>
          <a:bodyPr/>
          <a:lstStyle>
            <a:lvl1pPr marL="0" indent="0">
              <a:buNone/>
              <a:defRPr sz="1800" b="1">
                <a:solidFill>
                  <a:srgbClr val="09B3DE"/>
                </a:solidFill>
              </a:defRPr>
            </a:lvl1pPr>
          </a:lstStyle>
          <a:p>
            <a:pPr lvl="0"/>
            <a:r>
              <a:rPr lang="en-NL"/>
              <a:t>Name</a:t>
            </a:r>
          </a:p>
        </p:txBody>
      </p:sp>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330370" y="2349548"/>
            <a:ext cx="6764338" cy="311150"/>
          </a:xfrm>
          <a:prstGeom prst="rect">
            <a:avLst/>
          </a:prstGeom>
        </p:spPr>
        <p:txBody>
          <a:bodyPr/>
          <a:lstStyle>
            <a:lvl1pPr marL="0" indent="0">
              <a:buNone/>
              <a:defRPr sz="1800" b="1">
                <a:solidFill>
                  <a:srgbClr val="09B3DE"/>
                </a:solidFill>
              </a:defRPr>
            </a:lvl1pPr>
          </a:lstStyle>
          <a:p>
            <a:pPr lvl="0"/>
            <a:r>
              <a:rPr lang="en-GB"/>
              <a:t>News title</a:t>
            </a:r>
            <a:endParaRPr lang="en-NL"/>
          </a:p>
        </p:txBody>
      </p:sp>
      <p:sp>
        <p:nvSpPr>
          <p:cNvPr id="27" name="Picture Placeholder 10">
            <a:extLst>
              <a:ext uri="{FF2B5EF4-FFF2-40B4-BE49-F238E27FC236}">
                <a16:creationId xmlns:a16="http://schemas.microsoft.com/office/drawing/2014/main" id="{8ACC71BF-005C-0444-AA8D-68C406EAA8BF}"/>
              </a:ext>
            </a:extLst>
          </p:cNvPr>
          <p:cNvSpPr>
            <a:spLocks noGrp="1"/>
          </p:cNvSpPr>
          <p:nvPr>
            <p:ph type="pic" sz="quarter" idx="15" hasCustomPrompt="1"/>
          </p:nvPr>
        </p:nvSpPr>
        <p:spPr>
          <a:xfrm>
            <a:off x="422275" y="5367635"/>
            <a:ext cx="1008063" cy="996950"/>
          </a:xfrm>
          <a:prstGeom prst="rect">
            <a:avLst/>
          </a:prstGeom>
        </p:spPr>
        <p:txBody>
          <a:bodyPr/>
          <a:lstStyle>
            <a:lvl1pPr marL="0" indent="0">
              <a:buNone/>
              <a:defRPr/>
            </a:lvl1pPr>
          </a:lstStyle>
          <a:p>
            <a:r>
              <a:rPr lang="en-NL"/>
              <a:t>person</a:t>
            </a:r>
          </a:p>
        </p:txBody>
      </p:sp>
      <p:sp>
        <p:nvSpPr>
          <p:cNvPr id="28" name="Picture Placeholder 10">
            <a:extLst>
              <a:ext uri="{FF2B5EF4-FFF2-40B4-BE49-F238E27FC236}">
                <a16:creationId xmlns:a16="http://schemas.microsoft.com/office/drawing/2014/main" id="{46B33B59-5CD5-A641-9B09-BDF816EAB0F7}"/>
              </a:ext>
            </a:extLst>
          </p:cNvPr>
          <p:cNvSpPr>
            <a:spLocks noGrp="1"/>
          </p:cNvSpPr>
          <p:nvPr>
            <p:ph type="pic" sz="quarter" idx="16" hasCustomPrompt="1"/>
          </p:nvPr>
        </p:nvSpPr>
        <p:spPr>
          <a:xfrm>
            <a:off x="1582075" y="5367635"/>
            <a:ext cx="1008063" cy="996950"/>
          </a:xfrm>
          <a:prstGeom prst="rect">
            <a:avLst/>
          </a:prstGeom>
        </p:spPr>
        <p:txBody>
          <a:bodyPr/>
          <a:lstStyle>
            <a:lvl1pPr marL="0" indent="0">
              <a:buNone/>
              <a:defRPr/>
            </a:lvl1pPr>
          </a:lstStyle>
          <a:p>
            <a:r>
              <a:rPr lang="en-NL"/>
              <a:t>person</a:t>
            </a:r>
          </a:p>
        </p:txBody>
      </p:sp>
      <p:sp>
        <p:nvSpPr>
          <p:cNvPr id="29" name="Picture Placeholder 10">
            <a:extLst>
              <a:ext uri="{FF2B5EF4-FFF2-40B4-BE49-F238E27FC236}">
                <a16:creationId xmlns:a16="http://schemas.microsoft.com/office/drawing/2014/main" id="{CBC958EE-8B49-4445-9861-C29444A9DE32}"/>
              </a:ext>
            </a:extLst>
          </p:cNvPr>
          <p:cNvSpPr>
            <a:spLocks noGrp="1"/>
          </p:cNvSpPr>
          <p:nvPr>
            <p:ph type="pic" sz="quarter" idx="17" hasCustomPrompt="1"/>
          </p:nvPr>
        </p:nvSpPr>
        <p:spPr>
          <a:xfrm>
            <a:off x="2741875" y="5367635"/>
            <a:ext cx="1008063" cy="996950"/>
          </a:xfrm>
          <a:prstGeom prst="rect">
            <a:avLst/>
          </a:prstGeom>
        </p:spPr>
        <p:txBody>
          <a:bodyPr/>
          <a:lstStyle>
            <a:lvl1pPr marL="0" indent="0">
              <a:buNone/>
              <a:defRPr/>
            </a:lvl1pPr>
          </a:lstStyle>
          <a:p>
            <a:r>
              <a:rPr lang="en-NL"/>
              <a:t>person</a:t>
            </a:r>
          </a:p>
        </p:txBody>
      </p:sp>
      <p:sp>
        <p:nvSpPr>
          <p:cNvPr id="25" name="Text Placeholder 2">
            <a:extLst>
              <a:ext uri="{FF2B5EF4-FFF2-40B4-BE49-F238E27FC236}">
                <a16:creationId xmlns:a16="http://schemas.microsoft.com/office/drawing/2014/main" id="{DBE24548-AE3F-584D-B928-6FA28A681066}"/>
              </a:ext>
            </a:extLst>
          </p:cNvPr>
          <p:cNvSpPr>
            <a:spLocks noGrp="1"/>
          </p:cNvSpPr>
          <p:nvPr>
            <p:ph type="body" sz="quarter" idx="18" hasCustomPrompt="1"/>
          </p:nvPr>
        </p:nvSpPr>
        <p:spPr>
          <a:xfrm>
            <a:off x="324020" y="2617087"/>
            <a:ext cx="6770688" cy="890994"/>
          </a:xfrm>
          <a:prstGeom prst="rect">
            <a:avLst/>
          </a:prstGeom>
        </p:spPr>
        <p:txBody>
          <a:bodyPr/>
          <a:lstStyle>
            <a:lvl1pPr marL="0" indent="0">
              <a:lnSpc>
                <a:spcPct val="100000"/>
              </a:lnSpc>
              <a:buNone/>
              <a:defRPr sz="1200">
                <a:solidFill>
                  <a:schemeClr val="bg1"/>
                </a:solidFill>
              </a:defRPr>
            </a:lvl1pPr>
          </a:lstStyle>
          <a:p>
            <a:pPr lvl="0"/>
            <a:r>
              <a:rPr lang="en-NL" sz="1200"/>
              <a:t>News information</a:t>
            </a:r>
            <a:endParaRPr lang="en-NL"/>
          </a:p>
        </p:txBody>
      </p:sp>
    </p:spTree>
    <p:extLst>
      <p:ext uri="{BB962C8B-B14F-4D97-AF65-F5344CB8AC3E}">
        <p14:creationId xmlns:p14="http://schemas.microsoft.com/office/powerpoint/2010/main" val="36174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rthd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064C85-A945-7346-A524-E5DFEE457904}"/>
              </a:ext>
            </a:extLst>
          </p:cNvPr>
          <p:cNvGrpSpPr/>
          <p:nvPr userDrawn="1"/>
        </p:nvGrpSpPr>
        <p:grpSpPr>
          <a:xfrm>
            <a:off x="0" y="1383"/>
            <a:ext cx="12192000" cy="6858000"/>
            <a:chOff x="0" y="0"/>
            <a:chExt cx="12192000" cy="6858000"/>
          </a:xfrm>
        </p:grpSpPr>
        <p:sp>
          <p:nvSpPr>
            <p:cNvPr id="8" name="Rectangle 7">
              <a:extLst>
                <a:ext uri="{FF2B5EF4-FFF2-40B4-BE49-F238E27FC236}">
                  <a16:creationId xmlns:a16="http://schemas.microsoft.com/office/drawing/2014/main" id="{8120BC85-D743-0548-ABD4-65EBEF7C6182}"/>
                </a:ext>
              </a:extLst>
            </p:cNvPr>
            <p:cNvSpPr/>
            <p:nvPr/>
          </p:nvSpPr>
          <p:spPr>
            <a:xfrm>
              <a:off x="0" y="0"/>
              <a:ext cx="12192000" cy="6858000"/>
            </a:xfrm>
            <a:prstGeom prst="rect">
              <a:avLst/>
            </a:prstGeom>
            <a:solidFill>
              <a:srgbClr val="09B3DE"/>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elay 8">
              <a:extLst>
                <a:ext uri="{FF2B5EF4-FFF2-40B4-BE49-F238E27FC236}">
                  <a16:creationId xmlns:a16="http://schemas.microsoft.com/office/drawing/2014/main" id="{D9EA3279-299A-E34B-A7BE-63AD30950C6E}"/>
                </a:ext>
              </a:extLst>
            </p:cNvPr>
            <p:cNvSpPr/>
            <p:nvPr/>
          </p:nvSpPr>
          <p:spPr>
            <a:xfrm>
              <a:off x="0" y="0"/>
              <a:ext cx="9080938" cy="6858000"/>
            </a:xfrm>
            <a:prstGeom prst="flowChartDelay">
              <a:avLst/>
            </a:prstGeom>
            <a:solidFill>
              <a:srgbClr val="006FAE"/>
            </a:solidFill>
            <a:ln>
              <a:solidFill>
                <a:srgbClr val="006F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2" name="TextBox 11">
            <a:extLst>
              <a:ext uri="{FF2B5EF4-FFF2-40B4-BE49-F238E27FC236}">
                <a16:creationId xmlns:a16="http://schemas.microsoft.com/office/drawing/2014/main" id="{F89D8679-8B6F-794F-AF19-668C7573CC1B}"/>
              </a:ext>
            </a:extLst>
          </p:cNvPr>
          <p:cNvSpPr txBox="1"/>
          <p:nvPr userDrawn="1"/>
        </p:nvSpPr>
        <p:spPr>
          <a:xfrm>
            <a:off x="347281" y="1347712"/>
            <a:ext cx="5525936" cy="1077218"/>
          </a:xfrm>
          <a:prstGeom prst="rect">
            <a:avLst/>
          </a:prstGeom>
          <a:noFill/>
        </p:spPr>
        <p:txBody>
          <a:bodyPr wrap="none" lIns="91440" tIns="45720" rIns="91440" bIns="45720" rtlCol="0" anchor="t">
            <a:spAutoFit/>
          </a:bodyPr>
          <a:lstStyle/>
          <a:p>
            <a:r>
              <a:rPr lang="en-NL" sz="1400">
                <a:solidFill>
                  <a:schemeClr val="bg1"/>
                </a:solidFill>
              </a:rPr>
              <a:t>Thank you for joining this early! Don’t forget to get yourself some drinks! </a:t>
            </a:r>
          </a:p>
          <a:p>
            <a:r>
              <a:rPr lang="en-NL" sz="1400">
                <a:solidFill>
                  <a:schemeClr val="bg1"/>
                </a:solidFill>
              </a:rPr>
              <a:t>We’ll kick off soon!</a:t>
            </a:r>
            <a:endParaRPr lang="en-NL" sz="1600" b="1">
              <a:solidFill>
                <a:schemeClr val="bg1"/>
              </a:solidFill>
            </a:endParaRPr>
          </a:p>
          <a:p>
            <a:br>
              <a:rPr lang="en-NL" b="1"/>
            </a:br>
            <a:r>
              <a:rPr lang="nl-NL" b="1">
                <a:solidFill>
                  <a:schemeClr val="bg1"/>
                </a:solidFill>
              </a:rPr>
              <a:t>J</a:t>
            </a:r>
            <a:r>
              <a:rPr lang="en-NL" b="1">
                <a:solidFill>
                  <a:schemeClr val="bg1"/>
                </a:solidFill>
              </a:rPr>
              <a:t>ava Community News:</a:t>
            </a:r>
          </a:p>
        </p:txBody>
      </p:sp>
      <p:sp>
        <p:nvSpPr>
          <p:cNvPr id="13" name="Rectangle 12">
            <a:extLst>
              <a:ext uri="{FF2B5EF4-FFF2-40B4-BE49-F238E27FC236}">
                <a16:creationId xmlns:a16="http://schemas.microsoft.com/office/drawing/2014/main" id="{03051AB3-A7EA-E24C-8ADA-6C0586DB89AB}"/>
              </a:ext>
            </a:extLst>
          </p:cNvPr>
          <p:cNvSpPr/>
          <p:nvPr userDrawn="1"/>
        </p:nvSpPr>
        <p:spPr>
          <a:xfrm>
            <a:off x="347280" y="356185"/>
            <a:ext cx="4681920" cy="923330"/>
          </a:xfrm>
          <a:prstGeom prst="rect">
            <a:avLst/>
          </a:prstGeom>
          <a:noFill/>
        </p:spPr>
        <p:txBody>
          <a:bodyPr wrap="square" lIns="91440" tIns="45720" rIns="91440" bIns="45720">
            <a:spAutoFit/>
          </a:bodyPr>
          <a:lstStyle/>
          <a:p>
            <a:pPr algn="ctr"/>
            <a:r>
              <a:rPr lang="en-GB" sz="5400" b="1">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Verdana" panose="020B0604030504040204" pitchFamily="34" charset="0"/>
              </a:rPr>
              <a:t>Java Friday</a:t>
            </a:r>
          </a:p>
        </p:txBody>
      </p:sp>
      <p:sp>
        <p:nvSpPr>
          <p:cNvPr id="15" name="TextBox 14">
            <a:extLst>
              <a:ext uri="{FF2B5EF4-FFF2-40B4-BE49-F238E27FC236}">
                <a16:creationId xmlns:a16="http://schemas.microsoft.com/office/drawing/2014/main" id="{30D16CF5-0AC1-C141-BD49-9AB97DD066D1}"/>
              </a:ext>
            </a:extLst>
          </p:cNvPr>
          <p:cNvSpPr txBox="1"/>
          <p:nvPr userDrawn="1"/>
        </p:nvSpPr>
        <p:spPr>
          <a:xfrm>
            <a:off x="8583395" y="5430811"/>
            <a:ext cx="3341075" cy="461665"/>
          </a:xfrm>
          <a:prstGeom prst="rect">
            <a:avLst/>
          </a:prstGeom>
          <a:noFill/>
        </p:spPr>
        <p:txBody>
          <a:bodyPr wrap="square" rtlCol="0">
            <a:spAutoFit/>
          </a:bodyPr>
          <a:lstStyle/>
          <a:p>
            <a:r>
              <a:rPr lang="en-NL" sz="1200" i="1">
                <a:solidFill>
                  <a:schemeClr val="bg1"/>
                </a:solidFill>
              </a:rPr>
              <a:t>Do you have a nice idea/topic/presentation for (next) Java Friday? Let the Java Friday team know!</a:t>
            </a:r>
          </a:p>
        </p:txBody>
      </p:sp>
      <p:pic>
        <p:nvPicPr>
          <p:cNvPr id="16" name="Picture 15" descr="A person in a suit&#10;&#10;Description automatically generated with low confidence">
            <a:extLst>
              <a:ext uri="{FF2B5EF4-FFF2-40B4-BE49-F238E27FC236}">
                <a16:creationId xmlns:a16="http://schemas.microsoft.com/office/drawing/2014/main" id="{9DD1AB80-1453-0D48-9396-A8D199FFB176}"/>
              </a:ext>
            </a:extLst>
          </p:cNvPr>
          <p:cNvPicPr>
            <a:picLocks noChangeAspect="1"/>
          </p:cNvPicPr>
          <p:nvPr userDrawn="1"/>
        </p:nvPicPr>
        <p:blipFill>
          <a:blip r:embed="rId2"/>
          <a:stretch>
            <a:fillRect/>
          </a:stretch>
        </p:blipFill>
        <p:spPr>
          <a:xfrm>
            <a:off x="8685882" y="6013747"/>
            <a:ext cx="606999"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in a plaid shirt&#10;&#10;Description automatically generated with low confidence">
            <a:extLst>
              <a:ext uri="{FF2B5EF4-FFF2-40B4-BE49-F238E27FC236}">
                <a16:creationId xmlns:a16="http://schemas.microsoft.com/office/drawing/2014/main" id="{12C844B0-A3B8-E247-B9B5-6D01DD841E63}"/>
              </a:ext>
            </a:extLst>
          </p:cNvPr>
          <p:cNvPicPr>
            <a:picLocks noChangeAspect="1"/>
          </p:cNvPicPr>
          <p:nvPr userDrawn="1"/>
        </p:nvPicPr>
        <p:blipFill>
          <a:blip r:embed="rId3"/>
          <a:stretch>
            <a:fillRect/>
          </a:stretch>
        </p:blipFill>
        <p:spPr>
          <a:xfrm>
            <a:off x="10303604" y="6008384"/>
            <a:ext cx="617729" cy="617729"/>
          </a:xfrm>
          <a:prstGeom prst="ellipse">
            <a:avLst/>
          </a:prstGeom>
          <a:noFill/>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picture containing outdoor, person, grass&#10;&#10;Description automatically generated">
            <a:extLst>
              <a:ext uri="{FF2B5EF4-FFF2-40B4-BE49-F238E27FC236}">
                <a16:creationId xmlns:a16="http://schemas.microsoft.com/office/drawing/2014/main" id="{F7E87374-063C-1842-995D-AAD9B726E41E}"/>
              </a:ext>
            </a:extLst>
          </p:cNvPr>
          <p:cNvPicPr>
            <a:picLocks noChangeAspect="1"/>
          </p:cNvPicPr>
          <p:nvPr userDrawn="1"/>
        </p:nvPicPr>
        <p:blipFill rotWithShape="1">
          <a:blip r:embed="rId4"/>
          <a:srcRect l="25616" t="-516" r="31437" b="19340"/>
          <a:stretch/>
        </p:blipFill>
        <p:spPr>
          <a:xfrm>
            <a:off x="11123196" y="6013749"/>
            <a:ext cx="609793"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9" name="Afbeelding 3" descr="Afbeelding met persoon, kleding, dragen, bril&#10;&#10;Automatisch gegenereerde beschrijving">
            <a:extLst>
              <a:ext uri="{FF2B5EF4-FFF2-40B4-BE49-F238E27FC236}">
                <a16:creationId xmlns:a16="http://schemas.microsoft.com/office/drawing/2014/main" id="{26E73AA5-7813-C64A-B696-821582E6F4C4}"/>
              </a:ext>
            </a:extLst>
          </p:cNvPr>
          <p:cNvPicPr>
            <a:picLocks noChangeAspect="1"/>
          </p:cNvPicPr>
          <p:nvPr userDrawn="1"/>
        </p:nvPicPr>
        <p:blipFill>
          <a:blip r:embed="rId5"/>
          <a:stretch>
            <a:fillRect/>
          </a:stretch>
        </p:blipFill>
        <p:spPr>
          <a:xfrm>
            <a:off x="9494742" y="6001703"/>
            <a:ext cx="606999" cy="631087"/>
          </a:xfrm>
          <a:prstGeom prst="ellipse">
            <a:avLst/>
          </a:prstGeom>
          <a:solidFill>
            <a:schemeClr val="bg1"/>
          </a:solidFill>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Rectangle 19">
            <a:extLst>
              <a:ext uri="{FF2B5EF4-FFF2-40B4-BE49-F238E27FC236}">
                <a16:creationId xmlns:a16="http://schemas.microsoft.com/office/drawing/2014/main" id="{01CD9147-2BB9-A740-AC5F-4370D730C2A4}"/>
              </a:ext>
            </a:extLst>
          </p:cNvPr>
          <p:cNvSpPr/>
          <p:nvPr userDrawn="1"/>
        </p:nvSpPr>
        <p:spPr>
          <a:xfrm>
            <a:off x="324339" y="4858616"/>
            <a:ext cx="6096000" cy="1923604"/>
          </a:xfrm>
          <a:prstGeom prst="rect">
            <a:avLst/>
          </a:prstGeom>
        </p:spPr>
        <p:txBody>
          <a:bodyPr>
            <a:spAutoFit/>
          </a:bodyPr>
          <a:lstStyle/>
          <a:p>
            <a:r>
              <a:rPr lang="en-NL" b="1">
                <a:solidFill>
                  <a:schemeClr val="bg1"/>
                </a:solidFill>
              </a:rPr>
              <a:t>Today’s </a:t>
            </a:r>
            <a:r>
              <a:rPr lang="en-NL" b="1">
                <a:solidFill>
                  <a:srgbClr val="09B3DE"/>
                </a:solidFill>
              </a:rPr>
              <a:t>host</a:t>
            </a:r>
            <a:r>
              <a:rPr lang="en-NL" b="1">
                <a:solidFill>
                  <a:schemeClr val="bg1"/>
                </a:solidFill>
              </a:rPr>
              <a:t>, </a:t>
            </a:r>
            <a:r>
              <a:rPr lang="en-NL" b="1">
                <a:solidFill>
                  <a:schemeClr val="accent2">
                    <a:lumMod val="60000"/>
                    <a:lumOff val="40000"/>
                  </a:schemeClr>
                </a:solidFill>
              </a:rPr>
              <a:t>spotlight</a:t>
            </a:r>
            <a:r>
              <a:rPr lang="en-NL" b="1">
                <a:solidFill>
                  <a:schemeClr val="bg1"/>
                </a:solidFill>
              </a:rPr>
              <a:t> </a:t>
            </a:r>
            <a:r>
              <a:rPr lang="en-NL">
                <a:solidFill>
                  <a:schemeClr val="bg1"/>
                </a:solidFill>
              </a:rPr>
              <a:t>and</a:t>
            </a:r>
            <a:r>
              <a:rPr lang="en-NL" b="1">
                <a:solidFill>
                  <a:schemeClr val="bg1"/>
                </a:solidFill>
              </a:rPr>
              <a:t> speakers:</a:t>
            </a: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i="1">
              <a:solidFill>
                <a:schemeClr val="bg1"/>
              </a:solidFill>
              <a:cs typeface="Calibri"/>
            </a:endParaRPr>
          </a:p>
          <a:p>
            <a:r>
              <a:rPr lang="en-NL" sz="1100" i="1">
                <a:solidFill>
                  <a:schemeClr val="bg1"/>
                </a:solidFill>
                <a:cs typeface="Calibri"/>
              </a:rPr>
              <a:t>The Java Friday Team wishes you an amazing weekend!</a:t>
            </a:r>
            <a:endParaRPr lang="en-NL" sz="1100" i="1">
              <a:solidFill>
                <a:schemeClr val="bg1"/>
              </a:solidFill>
            </a:endParaRPr>
          </a:p>
        </p:txBody>
      </p:sp>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330370" y="2349548"/>
            <a:ext cx="6764338" cy="311150"/>
          </a:xfrm>
          <a:prstGeom prst="rect">
            <a:avLst/>
          </a:prstGeom>
        </p:spPr>
        <p:txBody>
          <a:bodyPr/>
          <a:lstStyle>
            <a:lvl1pPr marL="0" indent="0">
              <a:buNone/>
              <a:defRPr sz="1800" b="1">
                <a:solidFill>
                  <a:srgbClr val="09B3DE"/>
                </a:solidFill>
              </a:defRPr>
            </a:lvl1pPr>
          </a:lstStyle>
          <a:p>
            <a:pPr lvl="0"/>
            <a:r>
              <a:rPr lang="en-GB"/>
              <a:t>Happy (Sogeti) Birthday!</a:t>
            </a:r>
            <a:endParaRPr lang="en-NL"/>
          </a:p>
        </p:txBody>
      </p:sp>
      <p:sp>
        <p:nvSpPr>
          <p:cNvPr id="27" name="Picture Placeholder 10">
            <a:extLst>
              <a:ext uri="{FF2B5EF4-FFF2-40B4-BE49-F238E27FC236}">
                <a16:creationId xmlns:a16="http://schemas.microsoft.com/office/drawing/2014/main" id="{8ACC71BF-005C-0444-AA8D-68C406EAA8BF}"/>
              </a:ext>
            </a:extLst>
          </p:cNvPr>
          <p:cNvSpPr>
            <a:spLocks noGrp="1"/>
          </p:cNvSpPr>
          <p:nvPr>
            <p:ph type="pic" sz="quarter" idx="15" hasCustomPrompt="1"/>
          </p:nvPr>
        </p:nvSpPr>
        <p:spPr>
          <a:xfrm>
            <a:off x="422275" y="5367635"/>
            <a:ext cx="1008063" cy="996950"/>
          </a:xfrm>
          <a:prstGeom prst="rect">
            <a:avLst/>
          </a:prstGeom>
        </p:spPr>
        <p:txBody>
          <a:bodyPr/>
          <a:lstStyle>
            <a:lvl1pPr marL="0" indent="0">
              <a:buNone/>
              <a:defRPr/>
            </a:lvl1pPr>
          </a:lstStyle>
          <a:p>
            <a:r>
              <a:rPr lang="en-NL"/>
              <a:t>person</a:t>
            </a:r>
          </a:p>
        </p:txBody>
      </p:sp>
      <p:sp>
        <p:nvSpPr>
          <p:cNvPr id="28" name="Picture Placeholder 10">
            <a:extLst>
              <a:ext uri="{FF2B5EF4-FFF2-40B4-BE49-F238E27FC236}">
                <a16:creationId xmlns:a16="http://schemas.microsoft.com/office/drawing/2014/main" id="{46B33B59-5CD5-A641-9B09-BDF816EAB0F7}"/>
              </a:ext>
            </a:extLst>
          </p:cNvPr>
          <p:cNvSpPr>
            <a:spLocks noGrp="1"/>
          </p:cNvSpPr>
          <p:nvPr>
            <p:ph type="pic" sz="quarter" idx="16" hasCustomPrompt="1"/>
          </p:nvPr>
        </p:nvSpPr>
        <p:spPr>
          <a:xfrm>
            <a:off x="1582075" y="5367635"/>
            <a:ext cx="1008063" cy="996950"/>
          </a:xfrm>
          <a:prstGeom prst="rect">
            <a:avLst/>
          </a:prstGeom>
        </p:spPr>
        <p:txBody>
          <a:bodyPr/>
          <a:lstStyle>
            <a:lvl1pPr marL="0" indent="0">
              <a:buNone/>
              <a:defRPr/>
            </a:lvl1pPr>
          </a:lstStyle>
          <a:p>
            <a:r>
              <a:rPr lang="en-NL"/>
              <a:t>person</a:t>
            </a:r>
          </a:p>
        </p:txBody>
      </p:sp>
      <p:sp>
        <p:nvSpPr>
          <p:cNvPr id="29" name="Picture Placeholder 10">
            <a:extLst>
              <a:ext uri="{FF2B5EF4-FFF2-40B4-BE49-F238E27FC236}">
                <a16:creationId xmlns:a16="http://schemas.microsoft.com/office/drawing/2014/main" id="{CBC958EE-8B49-4445-9861-C29444A9DE32}"/>
              </a:ext>
            </a:extLst>
          </p:cNvPr>
          <p:cNvSpPr>
            <a:spLocks noGrp="1"/>
          </p:cNvSpPr>
          <p:nvPr>
            <p:ph type="pic" sz="quarter" idx="17" hasCustomPrompt="1"/>
          </p:nvPr>
        </p:nvSpPr>
        <p:spPr>
          <a:xfrm>
            <a:off x="2741875" y="5367635"/>
            <a:ext cx="1008063" cy="996950"/>
          </a:xfrm>
          <a:prstGeom prst="rect">
            <a:avLst/>
          </a:prstGeom>
        </p:spPr>
        <p:txBody>
          <a:bodyPr/>
          <a:lstStyle>
            <a:lvl1pPr marL="0" indent="0">
              <a:buNone/>
              <a:defRPr/>
            </a:lvl1pPr>
          </a:lstStyle>
          <a:p>
            <a:r>
              <a:rPr lang="en-NL"/>
              <a:t>person</a:t>
            </a:r>
          </a:p>
        </p:txBody>
      </p:sp>
      <p:pic>
        <p:nvPicPr>
          <p:cNvPr id="32" name="Picture 31" descr="Logo&#10;&#10;Description automatically generated">
            <a:extLst>
              <a:ext uri="{FF2B5EF4-FFF2-40B4-BE49-F238E27FC236}">
                <a16:creationId xmlns:a16="http://schemas.microsoft.com/office/drawing/2014/main" id="{45AFDD29-ED21-6844-8AE7-8C995C9CE324}"/>
              </a:ext>
            </a:extLst>
          </p:cNvPr>
          <p:cNvPicPr>
            <a:picLocks noChangeAspect="1"/>
          </p:cNvPicPr>
          <p:nvPr userDrawn="1"/>
        </p:nvPicPr>
        <p:blipFill>
          <a:blip r:embed="rId6"/>
          <a:stretch>
            <a:fillRect/>
          </a:stretch>
        </p:blipFill>
        <p:spPr>
          <a:xfrm>
            <a:off x="7176399" y="1803742"/>
            <a:ext cx="4019622" cy="3627068"/>
          </a:xfrm>
          <a:prstGeom prst="rect">
            <a:avLst/>
          </a:prstGeom>
        </p:spPr>
      </p:pic>
      <p:pic>
        <p:nvPicPr>
          <p:cNvPr id="33" name="Picture 32">
            <a:extLst>
              <a:ext uri="{FF2B5EF4-FFF2-40B4-BE49-F238E27FC236}">
                <a16:creationId xmlns:a16="http://schemas.microsoft.com/office/drawing/2014/main" id="{25F88270-615D-434F-AD24-3D738743C131}"/>
              </a:ext>
            </a:extLst>
          </p:cNvPr>
          <p:cNvPicPr>
            <a:picLocks noChangeAspect="1"/>
          </p:cNvPicPr>
          <p:nvPr userDrawn="1"/>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9862" b="89794" l="7667" r="90000">
                        <a14:foregroundMark x1="20778" y1="74656" x2="20778" y2="74656"/>
                        <a14:foregroundMark x1="21222" y1="72248" x2="21222" y2="72248"/>
                        <a14:foregroundMark x1="19333" y1="65596" x2="22556" y2="72133"/>
                        <a14:foregroundMark x1="22556" y1="72133" x2="20778" y2="64908"/>
                        <a14:foregroundMark x1="20778" y1="64908" x2="19333" y2="66284"/>
                        <a14:foregroundMark x1="14111" y1="76950" x2="14111" y2="76950"/>
                        <a14:foregroundMark x1="7889" y1="86239" x2="7889" y2="86239"/>
                        <a14:foregroundMark x1="7889" y1="87271" x2="7889" y2="87271"/>
                        <a14:foregroundMark x1="7889" y1="87271" x2="7889" y2="87271"/>
                        <a14:foregroundMark x1="8444" y1="85780" x2="7889" y2="86697"/>
                        <a14:foregroundMark x1="8889" y1="83601" x2="10556" y2="86009"/>
                        <a14:foregroundMark x1="10556" y1="85780" x2="10556" y2="85780"/>
                        <a14:foregroundMark x1="7667" y1="86697" x2="8667" y2="86927"/>
                        <a14:foregroundMark x1="15556" y1="71789" x2="15333" y2="72018"/>
                      </a14:backgroundRemoval>
                    </a14:imgEffect>
                  </a14:imgLayer>
                </a14:imgProps>
              </a:ext>
            </a:extLst>
          </a:blip>
          <a:stretch>
            <a:fillRect/>
          </a:stretch>
        </p:blipFill>
        <p:spPr>
          <a:xfrm rot="16700569">
            <a:off x="7332590" y="-802369"/>
            <a:ext cx="3366089" cy="3261367"/>
          </a:xfrm>
          <a:prstGeom prst="rect">
            <a:avLst/>
          </a:prstGeom>
        </p:spPr>
      </p:pic>
      <p:pic>
        <p:nvPicPr>
          <p:cNvPr id="34" name="Picture 33">
            <a:extLst>
              <a:ext uri="{FF2B5EF4-FFF2-40B4-BE49-F238E27FC236}">
                <a16:creationId xmlns:a16="http://schemas.microsoft.com/office/drawing/2014/main" id="{0F089E5F-B626-994B-A01B-BC1A55F721A0}"/>
              </a:ext>
            </a:extLst>
          </p:cNvPr>
          <p:cNvPicPr>
            <a:picLocks noChangeAspect="1"/>
          </p:cNvPicPr>
          <p:nvPr userDrawn="1"/>
        </p:nvPicPr>
        <p:blipFill>
          <a:blip r:embed="rId9"/>
          <a:stretch>
            <a:fillRect/>
          </a:stretch>
        </p:blipFill>
        <p:spPr>
          <a:xfrm rot="19172578">
            <a:off x="6746493" y="-1798295"/>
            <a:ext cx="4519523" cy="4519523"/>
          </a:xfrm>
          <a:prstGeom prst="rect">
            <a:avLst/>
          </a:prstGeom>
        </p:spPr>
      </p:pic>
      <p:sp>
        <p:nvSpPr>
          <p:cNvPr id="3" name="Text Placeholder 2">
            <a:extLst>
              <a:ext uri="{FF2B5EF4-FFF2-40B4-BE49-F238E27FC236}">
                <a16:creationId xmlns:a16="http://schemas.microsoft.com/office/drawing/2014/main" id="{22F258CC-1A7E-B543-9B79-7647A78D9024}"/>
              </a:ext>
            </a:extLst>
          </p:cNvPr>
          <p:cNvSpPr>
            <a:spLocks noGrp="1"/>
          </p:cNvSpPr>
          <p:nvPr>
            <p:ph type="body" sz="quarter" idx="18" hasCustomPrompt="1"/>
          </p:nvPr>
        </p:nvSpPr>
        <p:spPr>
          <a:xfrm>
            <a:off x="323850" y="2660650"/>
            <a:ext cx="6770688" cy="2198688"/>
          </a:xfrm>
          <a:prstGeom prst="rect">
            <a:avLst/>
          </a:prstGeom>
        </p:spPr>
        <p:txBody>
          <a:bodyPr/>
          <a:lstStyle>
            <a:lvl1pPr marL="0" indent="0">
              <a:lnSpc>
                <a:spcPct val="100000"/>
              </a:lnSpc>
              <a:buNone/>
              <a:defRPr sz="1200">
                <a:solidFill>
                  <a:schemeClr val="bg1"/>
                </a:solidFill>
              </a:defRPr>
            </a:lvl1pPr>
          </a:lstStyle>
          <a:p>
            <a:pPr lvl="0"/>
            <a:r>
              <a:rPr lang="en-NL" sz="1200"/>
              <a:t>Date	Name			YearsAtSogeti</a:t>
            </a:r>
            <a:endParaRPr lang="en-NL"/>
          </a:p>
        </p:txBody>
      </p:sp>
    </p:spTree>
    <p:extLst>
      <p:ext uri="{BB962C8B-B14F-4D97-AF65-F5344CB8AC3E}">
        <p14:creationId xmlns:p14="http://schemas.microsoft.com/office/powerpoint/2010/main" val="303232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p:nvPr>
        </p:nvSpPr>
        <p:spPr>
          <a:xfrm>
            <a:off x="395288" y="1440000"/>
            <a:ext cx="11520000" cy="493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939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53" name="Freeform 17">
            <a:extLst>
              <a:ext uri="{FF2B5EF4-FFF2-40B4-BE49-F238E27FC236}">
                <a16:creationId xmlns:a16="http://schemas.microsoft.com/office/drawing/2014/main" id="{75372AFE-CC30-3446-AD43-3E7C7335512D}"/>
              </a:ext>
            </a:extLst>
          </p:cNvPr>
          <p:cNvSpPr>
            <a:spLocks noChangeAspect="1"/>
          </p:cNvSpPr>
          <p:nvPr userDrawn="1"/>
        </p:nvSpPr>
        <p:spPr bwMode="auto">
          <a:xfrm rot="10800000" flipV="1">
            <a:off x="64293" y="1939001"/>
            <a:ext cx="2726865" cy="3365759"/>
          </a:xfrm>
          <a:custGeom>
            <a:avLst/>
            <a:gdLst>
              <a:gd name="T0" fmla="*/ 696 w 1229"/>
              <a:gd name="T1" fmla="*/ 10 h 1472"/>
              <a:gd name="T2" fmla="*/ 1229 w 1229"/>
              <a:gd name="T3" fmla="*/ 55 h 1472"/>
              <a:gd name="T4" fmla="*/ 1229 w 1229"/>
              <a:gd name="T5" fmla="*/ 1472 h 1472"/>
              <a:gd name="T6" fmla="*/ 323 w 1229"/>
              <a:gd name="T7" fmla="*/ 1472 h 1472"/>
              <a:gd name="T8" fmla="*/ 229 w 1229"/>
              <a:gd name="T9" fmla="*/ 1332 h 1472"/>
              <a:gd name="T10" fmla="*/ 696 w 1229"/>
              <a:gd name="T11" fmla="*/ 10 h 1472"/>
            </a:gdLst>
            <a:ahLst/>
            <a:cxnLst>
              <a:cxn ang="0">
                <a:pos x="T0" y="T1"/>
              </a:cxn>
              <a:cxn ang="0">
                <a:pos x="T2" y="T3"/>
              </a:cxn>
              <a:cxn ang="0">
                <a:pos x="T4" y="T5"/>
              </a:cxn>
              <a:cxn ang="0">
                <a:pos x="T6" y="T7"/>
              </a:cxn>
              <a:cxn ang="0">
                <a:pos x="T8" y="T9"/>
              </a:cxn>
              <a:cxn ang="0">
                <a:pos x="T10" y="T11"/>
              </a:cxn>
            </a:cxnLst>
            <a:rect l="0" t="0" r="r" b="b"/>
            <a:pathLst>
              <a:path w="1229" h="1472">
                <a:moveTo>
                  <a:pt x="696" y="10"/>
                </a:moveTo>
                <a:cubicBezTo>
                  <a:pt x="880" y="0"/>
                  <a:pt x="1062" y="13"/>
                  <a:pt x="1229" y="55"/>
                </a:cubicBezTo>
                <a:cubicBezTo>
                  <a:pt x="1229" y="1472"/>
                  <a:pt x="1229" y="1472"/>
                  <a:pt x="1229" y="1472"/>
                </a:cubicBezTo>
                <a:cubicBezTo>
                  <a:pt x="323" y="1472"/>
                  <a:pt x="323" y="1472"/>
                  <a:pt x="323" y="1472"/>
                </a:cubicBezTo>
                <a:cubicBezTo>
                  <a:pt x="286" y="1432"/>
                  <a:pt x="254" y="1386"/>
                  <a:pt x="229" y="1332"/>
                </a:cubicBezTo>
                <a:cubicBezTo>
                  <a:pt x="0" y="833"/>
                  <a:pt x="607" y="340"/>
                  <a:pt x="696" y="10"/>
                </a:cubicBezTo>
              </a:path>
            </a:pathLst>
          </a:custGeom>
          <a:solidFill>
            <a:srgbClr val="09B3DE"/>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Text Placeholder 43">
            <a:extLst>
              <a:ext uri="{FF2B5EF4-FFF2-40B4-BE49-F238E27FC236}">
                <a16:creationId xmlns:a16="http://schemas.microsoft.com/office/drawing/2014/main" id="{AE238143-CE53-DB41-AF99-B1B7DBEC853C}"/>
              </a:ext>
            </a:extLst>
          </p:cNvPr>
          <p:cNvSpPr>
            <a:spLocks noGrp="1"/>
          </p:cNvSpPr>
          <p:nvPr>
            <p:ph type="body" sz="quarter" idx="11" hasCustomPrompt="1"/>
          </p:nvPr>
        </p:nvSpPr>
        <p:spPr>
          <a:xfrm>
            <a:off x="1570667" y="2018165"/>
            <a:ext cx="5821754" cy="311150"/>
          </a:xfrm>
          <a:prstGeom prst="rect">
            <a:avLst/>
          </a:prstGeom>
        </p:spPr>
        <p:txBody>
          <a:bodyPr/>
          <a:lstStyle>
            <a:lvl1pPr marL="0" indent="0">
              <a:buNone/>
              <a:defRPr sz="2000" b="1">
                <a:solidFill>
                  <a:srgbClr val="09B3D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GB"/>
              <a:t>Java Friday Title</a:t>
            </a:r>
            <a:endParaRPr lang="en-NL"/>
          </a:p>
        </p:txBody>
      </p:sp>
      <p:sp>
        <p:nvSpPr>
          <p:cNvPr id="35" name="Text Placeholder 6">
            <a:extLst>
              <a:ext uri="{FF2B5EF4-FFF2-40B4-BE49-F238E27FC236}">
                <a16:creationId xmlns:a16="http://schemas.microsoft.com/office/drawing/2014/main" id="{DA82D7F6-32EE-A74D-9EDA-37A4BDEF7416}"/>
              </a:ext>
            </a:extLst>
          </p:cNvPr>
          <p:cNvSpPr>
            <a:spLocks noGrp="1"/>
          </p:cNvSpPr>
          <p:nvPr>
            <p:ph type="body" sz="quarter" idx="23" hasCustomPrompt="1"/>
          </p:nvPr>
        </p:nvSpPr>
        <p:spPr>
          <a:xfrm>
            <a:off x="2176800" y="2623925"/>
            <a:ext cx="5601207" cy="409186"/>
          </a:xfrm>
          <a:prstGeom prst="rect">
            <a:avLst/>
          </a:prstGeom>
        </p:spPr>
        <p:txBody>
          <a:bodyPr/>
          <a:lstStyle>
            <a:lvl1pPr marL="0" indent="0">
              <a:lnSpc>
                <a:spcPct val="100000"/>
              </a:lnSpc>
              <a:buNone/>
              <a:defRPr sz="1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Welcome</a:t>
            </a:r>
            <a:br>
              <a:rPr lang="en-NL"/>
            </a:br>
            <a:r>
              <a:rPr lang="en-NL"/>
              <a:t>Walk-in, have a nice chat with your colleagues!</a:t>
            </a:r>
          </a:p>
        </p:txBody>
      </p:sp>
      <p:sp>
        <p:nvSpPr>
          <p:cNvPr id="32" name="Text Placeholder 6">
            <a:extLst>
              <a:ext uri="{FF2B5EF4-FFF2-40B4-BE49-F238E27FC236}">
                <a16:creationId xmlns:a16="http://schemas.microsoft.com/office/drawing/2014/main" id="{3C5E00A6-3DBC-AD4D-84AB-D913A34108EF}"/>
              </a:ext>
            </a:extLst>
          </p:cNvPr>
          <p:cNvSpPr>
            <a:spLocks noGrp="1"/>
          </p:cNvSpPr>
          <p:nvPr>
            <p:ph type="body" sz="quarter" idx="26" hasCustomPrompt="1"/>
          </p:nvPr>
        </p:nvSpPr>
        <p:spPr>
          <a:xfrm>
            <a:off x="2573432" y="3285393"/>
            <a:ext cx="5185411" cy="1000986"/>
          </a:xfrm>
          <a:prstGeom prst="rect">
            <a:avLst/>
          </a:prstGeom>
        </p:spPr>
        <p:txBody>
          <a:bodyPr/>
          <a:lstStyle>
            <a:lvl1pPr marL="0" indent="0">
              <a:lnSpc>
                <a:spcPct val="150000"/>
              </a:lnSpc>
              <a:buNone/>
              <a:defRPr sz="1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Main event</a:t>
            </a:r>
          </a:p>
        </p:txBody>
      </p:sp>
      <p:sp>
        <p:nvSpPr>
          <p:cNvPr id="42" name="Text Placeholder 6">
            <a:extLst>
              <a:ext uri="{FF2B5EF4-FFF2-40B4-BE49-F238E27FC236}">
                <a16:creationId xmlns:a16="http://schemas.microsoft.com/office/drawing/2014/main" id="{74A5A366-0F7F-8747-91B1-E920006D55BF}"/>
              </a:ext>
            </a:extLst>
          </p:cNvPr>
          <p:cNvSpPr>
            <a:spLocks noGrp="1"/>
          </p:cNvSpPr>
          <p:nvPr>
            <p:ph type="body" sz="quarter" idx="28" hasCustomPrompt="1"/>
          </p:nvPr>
        </p:nvSpPr>
        <p:spPr>
          <a:xfrm>
            <a:off x="2743117" y="4585501"/>
            <a:ext cx="4496629" cy="410150"/>
          </a:xfrm>
          <a:prstGeom prst="rect">
            <a:avLst/>
          </a:prstGeom>
        </p:spPr>
        <p:txBody>
          <a:bodyPr/>
          <a:lstStyle>
            <a:lvl1pPr marL="0" indent="0">
              <a:lnSpc>
                <a:spcPct val="100000"/>
              </a:lnSpc>
              <a:buNone/>
              <a:defRPr sz="10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Closing</a:t>
            </a:r>
            <a:br>
              <a:rPr lang="en-NL"/>
            </a:br>
            <a:r>
              <a:rPr lang="en-NL"/>
              <a:t>have a wonderfull weekend!</a:t>
            </a:r>
          </a:p>
        </p:txBody>
      </p:sp>
      <p:sp>
        <p:nvSpPr>
          <p:cNvPr id="54" name="TextBox 53">
            <a:extLst>
              <a:ext uri="{FF2B5EF4-FFF2-40B4-BE49-F238E27FC236}">
                <a16:creationId xmlns:a16="http://schemas.microsoft.com/office/drawing/2014/main" id="{21F441C2-EF07-234D-AC4A-3CA2B4A6387C}"/>
              </a:ext>
            </a:extLst>
          </p:cNvPr>
          <p:cNvSpPr txBox="1"/>
          <p:nvPr userDrawn="1"/>
        </p:nvSpPr>
        <p:spPr>
          <a:xfrm>
            <a:off x="265730" y="3744849"/>
            <a:ext cx="833883" cy="276999"/>
          </a:xfrm>
          <a:prstGeom prst="rect">
            <a:avLst/>
          </a:prstGeom>
          <a:noFill/>
        </p:spPr>
        <p:txBody>
          <a:bodyPr wrap="none" lIns="91440" tIns="45720" rIns="91440" bIns="45720" rtlCol="0" anchor="t">
            <a:spAutoFit/>
          </a:bodyPr>
          <a:lstStyle/>
          <a:p>
            <a:r>
              <a:rPr lang="nl-NL" sz="1200" b="1">
                <a:solidFill>
                  <a:srgbClr val="006FAE"/>
                </a:solidFill>
                <a:latin typeface="Verdana" panose="020B0604030504040204" pitchFamily="34" charset="0"/>
                <a:ea typeface="Verdana" panose="020B0604030504040204" pitchFamily="34" charset="0"/>
                <a:cs typeface="Verdana" panose="020B0604030504040204" pitchFamily="34" charset="0"/>
              </a:rPr>
              <a:t>Agenda</a:t>
            </a:r>
            <a:endParaRPr lang="en-NL" sz="1200" b="1">
              <a:solidFill>
                <a:srgbClr val="006FAE"/>
              </a:solidFill>
              <a:latin typeface="Verdana" panose="020B0604030504040204" pitchFamily="34" charset="0"/>
              <a:ea typeface="Verdana" panose="020B0604030504040204" pitchFamily="34" charset="0"/>
              <a:cs typeface="Verdana" panose="020B0604030504040204" pitchFamily="34" charset="0"/>
            </a:endParaRPr>
          </a:p>
        </p:txBody>
      </p:sp>
      <p:pic>
        <p:nvPicPr>
          <p:cNvPr id="61" name="Picture 60" descr="Logo&#10;&#10;Description automatically generated">
            <a:extLst>
              <a:ext uri="{FF2B5EF4-FFF2-40B4-BE49-F238E27FC236}">
                <a16:creationId xmlns:a16="http://schemas.microsoft.com/office/drawing/2014/main" id="{C69EF3BE-7187-7C43-89E3-1A261C68EAAE}"/>
              </a:ext>
            </a:extLst>
          </p:cNvPr>
          <p:cNvPicPr>
            <a:picLocks noChangeAspect="1"/>
          </p:cNvPicPr>
          <p:nvPr userDrawn="1"/>
        </p:nvPicPr>
        <p:blipFill>
          <a:blip r:embed="rId2"/>
          <a:stretch>
            <a:fillRect/>
          </a:stretch>
        </p:blipFill>
        <p:spPr>
          <a:xfrm>
            <a:off x="7090157" y="933515"/>
            <a:ext cx="4862987" cy="4388069"/>
          </a:xfrm>
          <a:prstGeom prst="rect">
            <a:avLst/>
          </a:prstGeom>
        </p:spPr>
      </p:pic>
      <p:sp>
        <p:nvSpPr>
          <p:cNvPr id="26" name="Picture Placeholder 10">
            <a:extLst>
              <a:ext uri="{FF2B5EF4-FFF2-40B4-BE49-F238E27FC236}">
                <a16:creationId xmlns:a16="http://schemas.microsoft.com/office/drawing/2014/main" id="{4E2189C8-C6F5-7447-9F86-3A5D543A7E1E}"/>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27" name="Picture Placeholder 10">
            <a:extLst>
              <a:ext uri="{FF2B5EF4-FFF2-40B4-BE49-F238E27FC236}">
                <a16:creationId xmlns:a16="http://schemas.microsoft.com/office/drawing/2014/main" id="{A628778C-D500-694B-9615-7B822CEE311D}"/>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28" name="Picture Placeholder 10">
            <a:extLst>
              <a:ext uri="{FF2B5EF4-FFF2-40B4-BE49-F238E27FC236}">
                <a16:creationId xmlns:a16="http://schemas.microsoft.com/office/drawing/2014/main" id="{909E833D-31E2-DF4C-A255-A103B041A5D7}"/>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9" name="Picture Placeholder 10">
            <a:extLst>
              <a:ext uri="{FF2B5EF4-FFF2-40B4-BE49-F238E27FC236}">
                <a16:creationId xmlns:a16="http://schemas.microsoft.com/office/drawing/2014/main" id="{997809BD-48EC-CC48-BF6D-E000877321BE}"/>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0" name="Picture Placeholder 10">
            <a:extLst>
              <a:ext uri="{FF2B5EF4-FFF2-40B4-BE49-F238E27FC236}">
                <a16:creationId xmlns:a16="http://schemas.microsoft.com/office/drawing/2014/main" id="{E7800C6D-B3DB-2344-9573-5066EABCCFAB}"/>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1" name="Picture Placeholder 10">
            <a:extLst>
              <a:ext uri="{FF2B5EF4-FFF2-40B4-BE49-F238E27FC236}">
                <a16:creationId xmlns:a16="http://schemas.microsoft.com/office/drawing/2014/main" id="{06F55C53-4B0C-7448-A071-ABA83FA8A833}"/>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3" name="Picture Placeholder 10">
            <a:extLst>
              <a:ext uri="{FF2B5EF4-FFF2-40B4-BE49-F238E27FC236}">
                <a16:creationId xmlns:a16="http://schemas.microsoft.com/office/drawing/2014/main" id="{49EB118D-8A55-A74C-8635-4E102A3C811A}"/>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Picture Placeholder 10">
            <a:extLst>
              <a:ext uri="{FF2B5EF4-FFF2-40B4-BE49-F238E27FC236}">
                <a16:creationId xmlns:a16="http://schemas.microsoft.com/office/drawing/2014/main" id="{75CFDA5F-3151-BC4C-802D-44089B52FDF7}"/>
              </a:ext>
            </a:extLst>
          </p:cNvPr>
          <p:cNvSpPr>
            <a:spLocks noGrp="1"/>
          </p:cNvSpPr>
          <p:nvPr>
            <p:ph type="pic" sz="quarter" idx="29"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6" name="Picture Placeholder 10">
            <a:extLst>
              <a:ext uri="{FF2B5EF4-FFF2-40B4-BE49-F238E27FC236}">
                <a16:creationId xmlns:a16="http://schemas.microsoft.com/office/drawing/2014/main" id="{FE1583A6-DE79-234D-9725-3E114C12FE0E}"/>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7" name="Text Placeholder 2">
            <a:extLst>
              <a:ext uri="{FF2B5EF4-FFF2-40B4-BE49-F238E27FC236}">
                <a16:creationId xmlns:a16="http://schemas.microsoft.com/office/drawing/2014/main" id="{133F5859-4527-524F-8B16-2D615781C28A}"/>
              </a:ext>
            </a:extLst>
          </p:cNvPr>
          <p:cNvSpPr>
            <a:spLocks noGrp="1"/>
          </p:cNvSpPr>
          <p:nvPr>
            <p:ph type="body" sz="quarter" idx="30" hasCustomPrompt="1"/>
          </p:nvPr>
        </p:nvSpPr>
        <p:spPr>
          <a:xfrm>
            <a:off x="224088" y="3865053"/>
            <a:ext cx="884584" cy="536300"/>
          </a:xfrm>
          <a:prstGeom prst="rect">
            <a:avLst/>
          </a:prstGeom>
        </p:spPr>
        <p:txBody>
          <a:bodyPr/>
          <a:lstStyle>
            <a:lvl1pPr marL="0" indent="0" algn="ctr">
              <a:buNone/>
              <a:defRPr sz="5400" b="1">
                <a:solidFill>
                  <a:schemeClr val="bg1"/>
                </a:solidFill>
                <a:latin typeface="Ubuntu Mono" panose="020B0509030602030204" pitchFamily="49" charset="0"/>
              </a:defRPr>
            </a:lvl1pPr>
          </a:lstStyle>
          <a:p>
            <a:pPr lvl="0"/>
            <a:r>
              <a:rPr lang="en-NL"/>
              <a:t>15</a:t>
            </a:r>
          </a:p>
        </p:txBody>
      </p:sp>
      <p:sp>
        <p:nvSpPr>
          <p:cNvPr id="38" name="Text Placeholder 2">
            <a:extLst>
              <a:ext uri="{FF2B5EF4-FFF2-40B4-BE49-F238E27FC236}">
                <a16:creationId xmlns:a16="http://schemas.microsoft.com/office/drawing/2014/main" id="{4813C955-0537-394C-B77B-CD98E54E8F3A}"/>
              </a:ext>
            </a:extLst>
          </p:cNvPr>
          <p:cNvSpPr>
            <a:spLocks noGrp="1"/>
          </p:cNvSpPr>
          <p:nvPr>
            <p:ph type="body" sz="quarter" idx="12" hasCustomPrompt="1"/>
          </p:nvPr>
        </p:nvSpPr>
        <p:spPr>
          <a:xfrm>
            <a:off x="224088" y="4470924"/>
            <a:ext cx="884584" cy="536299"/>
          </a:xfrm>
          <a:prstGeom prst="rect">
            <a:avLst/>
          </a:prstGeom>
        </p:spPr>
        <p:txBody>
          <a:bodyPr/>
          <a:lstStyle>
            <a:lvl1pPr marL="0" indent="0" algn="ctr">
              <a:buNone/>
              <a:defRPr sz="3200" b="1">
                <a:solidFill>
                  <a:srgbClr val="006FAE"/>
                </a:solidFill>
                <a:latin typeface="Ubuntu Mono" panose="020B0509030602030204" pitchFamily="49" charset="0"/>
              </a:defRPr>
            </a:lvl1pPr>
          </a:lstStyle>
          <a:p>
            <a:pPr lvl="0"/>
            <a:r>
              <a:rPr lang="en-NL"/>
              <a:t>Feb</a:t>
            </a:r>
          </a:p>
        </p:txBody>
      </p:sp>
      <p:sp>
        <p:nvSpPr>
          <p:cNvPr id="43" name="Text Placeholder 2">
            <a:extLst>
              <a:ext uri="{FF2B5EF4-FFF2-40B4-BE49-F238E27FC236}">
                <a16:creationId xmlns:a16="http://schemas.microsoft.com/office/drawing/2014/main" id="{0C318CFB-868C-2948-9863-087404D64BB3}"/>
              </a:ext>
            </a:extLst>
          </p:cNvPr>
          <p:cNvSpPr>
            <a:spLocks noGrp="1"/>
          </p:cNvSpPr>
          <p:nvPr>
            <p:ph type="body" sz="quarter" idx="16" hasCustomPrompt="1"/>
          </p:nvPr>
        </p:nvSpPr>
        <p:spPr>
          <a:xfrm>
            <a:off x="224088" y="4889708"/>
            <a:ext cx="884584" cy="259318"/>
          </a:xfrm>
          <a:prstGeom prst="rect">
            <a:avLst/>
          </a:prstGeom>
        </p:spPr>
        <p:txBody>
          <a:bodyPr/>
          <a:lstStyle>
            <a:lvl1pPr marL="0" indent="0" algn="ctr">
              <a:buNone/>
              <a:defRPr sz="1050" b="1">
                <a:solidFill>
                  <a:schemeClr val="bg1"/>
                </a:solidFill>
                <a:latin typeface="Ubuntu Mono" panose="020B0509030602030204" pitchFamily="49" charset="0"/>
              </a:defRPr>
            </a:lvl1pPr>
          </a:lstStyle>
          <a:p>
            <a:pPr lvl="0"/>
            <a:r>
              <a:rPr lang="en-NL"/>
              <a:t>16:00 CET</a:t>
            </a:r>
          </a:p>
        </p:txBody>
      </p:sp>
      <p:sp>
        <p:nvSpPr>
          <p:cNvPr id="2" name="TextBox 1">
            <a:extLst>
              <a:ext uri="{FF2B5EF4-FFF2-40B4-BE49-F238E27FC236}">
                <a16:creationId xmlns:a16="http://schemas.microsoft.com/office/drawing/2014/main" id="{D1CDFB4A-E1D5-9B42-AB87-A12230F2D9FF}"/>
              </a:ext>
            </a:extLst>
          </p:cNvPr>
          <p:cNvSpPr txBox="1"/>
          <p:nvPr userDrawn="1"/>
        </p:nvSpPr>
        <p:spPr>
          <a:xfrm>
            <a:off x="2364828" y="893379"/>
            <a:ext cx="184731" cy="369332"/>
          </a:xfrm>
          <a:prstGeom prst="rect">
            <a:avLst/>
          </a:prstGeom>
          <a:noFill/>
        </p:spPr>
        <p:txBody>
          <a:bodyPr wrap="none" rtlCol="0">
            <a:spAutoFit/>
          </a:bodyPr>
          <a:lstStyle/>
          <a:p>
            <a:endParaRPr lang="en-NL" dirty="0"/>
          </a:p>
        </p:txBody>
      </p:sp>
    </p:spTree>
    <p:extLst>
      <p:ext uri="{BB962C8B-B14F-4D97-AF65-F5344CB8AC3E}">
        <p14:creationId xmlns:p14="http://schemas.microsoft.com/office/powerpoint/2010/main" val="185565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lvl1pPr>
              <a:defRPr/>
            </a:lvl1pPr>
          </a:lstStyle>
          <a:p>
            <a:r>
              <a:rPr lang="en-US" noProof="0"/>
              <a:t>Modifiez le style du titre</a:t>
            </a:r>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276872"/>
            <a:ext cx="11520000" cy="4095128"/>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5" name="Espace réservé du texte 2">
            <a:extLst>
              <a:ext uri="{FF2B5EF4-FFF2-40B4-BE49-F238E27FC236}">
                <a16:creationId xmlns:a16="http://schemas.microsoft.com/office/drawing/2014/main" id="{90BF571A-F98D-4B04-B0C7-2AD4346DCCCC}"/>
              </a:ext>
            </a:extLst>
          </p:cNvPr>
          <p:cNvSpPr>
            <a:spLocks noGrp="1"/>
          </p:cNvSpPr>
          <p:nvPr>
            <p:ph type="body" idx="1" hasCustomPrompt="1"/>
          </p:nvPr>
        </p:nvSpPr>
        <p:spPr>
          <a:xfrm>
            <a:off x="395998" y="1440000"/>
            <a:ext cx="11519289" cy="692856"/>
          </a:xfrm>
        </p:spPr>
        <p:txBody>
          <a:bodyPr anchor="t"/>
          <a:lstStyle>
            <a:lvl1pPr marL="0" indent="0" algn="l">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Modifier les styles du </a:t>
            </a:r>
            <a:r>
              <a:rPr lang="en-US" noProof="0" dirty="0" err="1"/>
              <a:t>texte</a:t>
            </a:r>
            <a:r>
              <a:rPr lang="en-US" noProof="0" dirty="0"/>
              <a:t> du masque</a:t>
            </a:r>
          </a:p>
        </p:txBody>
      </p:sp>
    </p:spTree>
    <p:extLst>
      <p:ext uri="{BB962C8B-B14F-4D97-AF65-F5344CB8AC3E}">
        <p14:creationId xmlns:p14="http://schemas.microsoft.com/office/powerpoint/2010/main" val="34933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noProof="0"/>
              <a:t>Modifiez le style du titre</a:t>
            </a:r>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144000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144975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429109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columns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noProof="0"/>
              <a:t>Modifiez le style du titre</a:t>
            </a:r>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18625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219600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u texte 2">
            <a:extLst>
              <a:ext uri="{FF2B5EF4-FFF2-40B4-BE49-F238E27FC236}">
                <a16:creationId xmlns:a16="http://schemas.microsoft.com/office/drawing/2014/main" id="{ADD39656-6120-4639-8078-610F4ABE8F5D}"/>
              </a:ext>
            </a:extLst>
          </p:cNvPr>
          <p:cNvSpPr>
            <a:spLocks noGrp="1"/>
          </p:cNvSpPr>
          <p:nvPr>
            <p:ph type="body" idx="1" hasCustomPrompt="1"/>
          </p:nvPr>
        </p:nvSpPr>
        <p:spPr>
          <a:xfrm>
            <a:off x="395999"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
        <p:nvSpPr>
          <p:cNvPr id="8" name="Espace réservé du texte 4">
            <a:extLst>
              <a:ext uri="{FF2B5EF4-FFF2-40B4-BE49-F238E27FC236}">
                <a16:creationId xmlns:a16="http://schemas.microsoft.com/office/drawing/2014/main" id="{CBE5EEAC-C5CA-4145-BC80-A32F86DFD974}"/>
              </a:ext>
            </a:extLst>
          </p:cNvPr>
          <p:cNvSpPr>
            <a:spLocks noGrp="1"/>
          </p:cNvSpPr>
          <p:nvPr>
            <p:ph type="body" sz="quarter" idx="3" hasCustomPrompt="1"/>
          </p:nvPr>
        </p:nvSpPr>
        <p:spPr>
          <a:xfrm>
            <a:off x="6528475"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381820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lumns with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7D633B-0BFE-4D58-A316-29342A929DF8}"/>
              </a:ext>
            </a:extLst>
          </p:cNvPr>
          <p:cNvSpPr/>
          <p:nvPr userDrawn="1"/>
        </p:nvSpPr>
        <p:spPr bwMode="ltGray">
          <a:xfrm>
            <a:off x="0" y="4077072"/>
            <a:ext cx="12192000" cy="2780928"/>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re 1">
            <a:extLst>
              <a:ext uri="{FF2B5EF4-FFF2-40B4-BE49-F238E27FC236}">
                <a16:creationId xmlns:a16="http://schemas.microsoft.com/office/drawing/2014/main" id="{2FF2BFA1-3446-44BB-89B6-E47BC38E10DD}"/>
              </a:ext>
            </a:extLst>
          </p:cNvPr>
          <p:cNvSpPr>
            <a:spLocks noGrp="1"/>
          </p:cNvSpPr>
          <p:nvPr>
            <p:ph type="title" hasCustomPrompt="1"/>
          </p:nvPr>
        </p:nvSpPr>
        <p:spPr/>
        <p:txBody>
          <a:bodyPr/>
          <a:lstStyle>
            <a:lvl1pPr>
              <a:defRPr/>
            </a:lvl1pPr>
          </a:lstStyle>
          <a:p>
            <a:r>
              <a:rPr lang="en-US" noProof="0"/>
              <a:t>Modifiez le style du titre</a:t>
            </a:r>
          </a:p>
        </p:txBody>
      </p:sp>
      <p:sp>
        <p:nvSpPr>
          <p:cNvPr id="23" name="Text Placeholder 4">
            <a:extLst>
              <a:ext uri="{FF2B5EF4-FFF2-40B4-BE49-F238E27FC236}">
                <a16:creationId xmlns:a16="http://schemas.microsoft.com/office/drawing/2014/main" id="{90401A7E-940D-4E34-AE04-1569095E0369}"/>
              </a:ext>
            </a:extLst>
          </p:cNvPr>
          <p:cNvSpPr>
            <a:spLocks noGrp="1"/>
          </p:cNvSpPr>
          <p:nvPr>
            <p:ph type="body" sz="quarter" idx="13" hasCustomPrompt="1"/>
          </p:nvPr>
        </p:nvSpPr>
        <p:spPr>
          <a:xfrm>
            <a:off x="395999"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4" name="Text Placeholder 4">
            <a:extLst>
              <a:ext uri="{FF2B5EF4-FFF2-40B4-BE49-F238E27FC236}">
                <a16:creationId xmlns:a16="http://schemas.microsoft.com/office/drawing/2014/main" id="{F902169D-8617-4138-89F9-A6FA7F06622A}"/>
              </a:ext>
            </a:extLst>
          </p:cNvPr>
          <p:cNvSpPr>
            <a:spLocks noGrp="1"/>
          </p:cNvSpPr>
          <p:nvPr>
            <p:ph type="body" sz="quarter" idx="27" hasCustomPrompt="1"/>
          </p:nvPr>
        </p:nvSpPr>
        <p:spPr>
          <a:xfrm>
            <a:off x="83282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5" name="Text Placeholder 4">
            <a:extLst>
              <a:ext uri="{FF2B5EF4-FFF2-40B4-BE49-F238E27FC236}">
                <a16:creationId xmlns:a16="http://schemas.microsoft.com/office/drawing/2014/main" id="{34544FEB-328F-4B0A-B598-69DFCF9F59B2}"/>
              </a:ext>
            </a:extLst>
          </p:cNvPr>
          <p:cNvSpPr>
            <a:spLocks noGrp="1"/>
          </p:cNvSpPr>
          <p:nvPr>
            <p:ph type="body" sz="quarter" idx="29" hasCustomPrompt="1"/>
          </p:nvPr>
        </p:nvSpPr>
        <p:spPr>
          <a:xfrm>
            <a:off x="44020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6" name="Text Placeholder 4">
            <a:extLst>
              <a:ext uri="{FF2B5EF4-FFF2-40B4-BE49-F238E27FC236}">
                <a16:creationId xmlns:a16="http://schemas.microsoft.com/office/drawing/2014/main" id="{1616D9A8-5891-44FB-BF3D-E4EEFE88D97C}"/>
              </a:ext>
            </a:extLst>
          </p:cNvPr>
          <p:cNvSpPr>
            <a:spLocks noGrp="1"/>
          </p:cNvSpPr>
          <p:nvPr>
            <p:ph type="body" sz="quarter" idx="31" hasCustomPrompt="1"/>
          </p:nvPr>
        </p:nvSpPr>
        <p:spPr>
          <a:xfrm>
            <a:off x="395999" y="4231996"/>
            <a:ext cx="11520000"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27" name="Text Placeholder 7">
            <a:extLst>
              <a:ext uri="{FF2B5EF4-FFF2-40B4-BE49-F238E27FC236}">
                <a16:creationId xmlns:a16="http://schemas.microsoft.com/office/drawing/2014/main" id="{20A5D04E-30DA-4CE3-9AB4-BE54BD09D9E3}"/>
              </a:ext>
            </a:extLst>
          </p:cNvPr>
          <p:cNvSpPr>
            <a:spLocks noGrp="1"/>
          </p:cNvSpPr>
          <p:nvPr>
            <p:ph type="body" sz="quarter" idx="32" hasCustomPrompt="1"/>
          </p:nvPr>
        </p:nvSpPr>
        <p:spPr>
          <a:xfrm>
            <a:off x="396000"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8" name="Text Placeholder 7">
            <a:extLst>
              <a:ext uri="{FF2B5EF4-FFF2-40B4-BE49-F238E27FC236}">
                <a16:creationId xmlns:a16="http://schemas.microsoft.com/office/drawing/2014/main" id="{D41AA623-196A-443E-894B-4DFC49358122}"/>
              </a:ext>
            </a:extLst>
          </p:cNvPr>
          <p:cNvSpPr>
            <a:spLocks noGrp="1"/>
          </p:cNvSpPr>
          <p:nvPr>
            <p:ph type="body" sz="quarter" idx="33" hasCustomPrompt="1"/>
          </p:nvPr>
        </p:nvSpPr>
        <p:spPr>
          <a:xfrm>
            <a:off x="44020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9" name="Text Placeholder 7">
            <a:extLst>
              <a:ext uri="{FF2B5EF4-FFF2-40B4-BE49-F238E27FC236}">
                <a16:creationId xmlns:a16="http://schemas.microsoft.com/office/drawing/2014/main" id="{D80E12C0-6E1E-43DD-A338-A4D7F5D6D138}"/>
              </a:ext>
            </a:extLst>
          </p:cNvPr>
          <p:cNvSpPr>
            <a:spLocks noGrp="1"/>
          </p:cNvSpPr>
          <p:nvPr>
            <p:ph type="body" sz="quarter" idx="34" hasCustomPrompt="1"/>
          </p:nvPr>
        </p:nvSpPr>
        <p:spPr>
          <a:xfrm>
            <a:off x="83282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30" name="Text Placeholder 3">
            <a:extLst>
              <a:ext uri="{FF2B5EF4-FFF2-40B4-BE49-F238E27FC236}">
                <a16:creationId xmlns:a16="http://schemas.microsoft.com/office/drawing/2014/main" id="{7870C889-9BBC-4888-812F-9FFA8DFE267E}"/>
              </a:ext>
            </a:extLst>
          </p:cNvPr>
          <p:cNvSpPr>
            <a:spLocks noGrp="1"/>
          </p:cNvSpPr>
          <p:nvPr>
            <p:ph type="body" sz="quarter" idx="10" hasCustomPrompt="1"/>
          </p:nvPr>
        </p:nvSpPr>
        <p:spPr>
          <a:xfrm>
            <a:off x="407987" y="4710546"/>
            <a:ext cx="11520000" cy="1671204"/>
          </a:xfrm>
          <a:prstGeom prst="rect">
            <a:avLst/>
          </a:prstGeom>
        </p:spPr>
        <p:txBody>
          <a:bodyPr/>
          <a:lstStyle>
            <a:lvl2pPr>
              <a:defRPr/>
            </a:lvl2pPr>
            <a:lvl5pPr marL="914400" indent="-231775">
              <a:defRPr/>
            </a:lvl5pPr>
          </a:lstStyle>
          <a:p>
            <a:pPr lvl="1"/>
            <a:r>
              <a:rPr lang="en-US" dirty="0"/>
              <a:t>Placeholder</a:t>
            </a:r>
          </a:p>
          <a:p>
            <a:pPr lvl="2"/>
            <a:r>
              <a:rPr lang="en-US" dirty="0"/>
              <a:t>Placeholder</a:t>
            </a:r>
          </a:p>
          <a:p>
            <a:pPr lvl="3"/>
            <a:r>
              <a:rPr lang="en-US" dirty="0"/>
              <a:t>Placeholder</a:t>
            </a:r>
          </a:p>
          <a:p>
            <a:pPr lvl="3"/>
            <a:endParaRPr lang="en-US" dirty="0"/>
          </a:p>
        </p:txBody>
      </p:sp>
    </p:spTree>
    <p:extLst>
      <p:ext uri="{BB962C8B-B14F-4D97-AF65-F5344CB8AC3E}">
        <p14:creationId xmlns:p14="http://schemas.microsoft.com/office/powerpoint/2010/main" val="283020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 1">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CC19F88E-D469-46FF-8BE9-FEB21662F4F4}"/>
              </a:ext>
            </a:extLst>
          </p:cNvPr>
          <p:cNvSpPr>
            <a:spLocks/>
          </p:cNvSpPr>
          <p:nvPr userDrawn="1"/>
        </p:nvSpPr>
        <p:spPr bwMode="auto">
          <a:xfrm flipV="1">
            <a:off x="0" y="404812"/>
            <a:ext cx="4495800" cy="6453187"/>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6" name="Text Placeholder 7">
            <a:extLst>
              <a:ext uri="{FF2B5EF4-FFF2-40B4-BE49-F238E27FC236}">
                <a16:creationId xmlns:a16="http://schemas.microsoft.com/office/drawing/2014/main" id="{347C135E-A81D-400B-81F6-12EEF07DA9CA}"/>
              </a:ext>
            </a:extLst>
          </p:cNvPr>
          <p:cNvSpPr>
            <a:spLocks noGrp="1"/>
          </p:cNvSpPr>
          <p:nvPr>
            <p:ph type="body" sz="quarter" idx="11" hasCustomPrompt="1"/>
          </p:nvPr>
        </p:nvSpPr>
        <p:spPr>
          <a:xfrm>
            <a:off x="5181600" y="16690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7" name="Text Placeholder 7">
            <a:extLst>
              <a:ext uri="{FF2B5EF4-FFF2-40B4-BE49-F238E27FC236}">
                <a16:creationId xmlns:a16="http://schemas.microsoft.com/office/drawing/2014/main" id="{279FD77C-BB56-44E3-A115-D44F4B8D409C}"/>
              </a:ext>
            </a:extLst>
          </p:cNvPr>
          <p:cNvSpPr>
            <a:spLocks noGrp="1"/>
          </p:cNvSpPr>
          <p:nvPr>
            <p:ph type="body" sz="quarter" idx="12" hasCustomPrompt="1"/>
          </p:nvPr>
        </p:nvSpPr>
        <p:spPr>
          <a:xfrm>
            <a:off x="5181600" y="2355300"/>
            <a:ext cx="5562600"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0AB83DF8-5D0B-4178-8475-CAD51218759F}"/>
              </a:ext>
            </a:extLst>
          </p:cNvPr>
          <p:cNvSpPr>
            <a:spLocks noGrp="1"/>
          </p:cNvSpPr>
          <p:nvPr>
            <p:ph type="body" sz="quarter" idx="13" hasCustomPrompt="1"/>
          </p:nvPr>
        </p:nvSpPr>
        <p:spPr>
          <a:xfrm>
            <a:off x="5181600" y="30357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9" name="Text Placeholder 7">
            <a:extLst>
              <a:ext uri="{FF2B5EF4-FFF2-40B4-BE49-F238E27FC236}">
                <a16:creationId xmlns:a16="http://schemas.microsoft.com/office/drawing/2014/main" id="{003B4C80-0512-4BB7-A9D1-FB9B9D72F3BF}"/>
              </a:ext>
            </a:extLst>
          </p:cNvPr>
          <p:cNvSpPr>
            <a:spLocks noGrp="1"/>
          </p:cNvSpPr>
          <p:nvPr>
            <p:ph type="body" sz="quarter" idx="14" hasCustomPrompt="1"/>
          </p:nvPr>
        </p:nvSpPr>
        <p:spPr>
          <a:xfrm>
            <a:off x="5181600" y="371910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0" name="Text Placeholder 7">
            <a:extLst>
              <a:ext uri="{FF2B5EF4-FFF2-40B4-BE49-F238E27FC236}">
                <a16:creationId xmlns:a16="http://schemas.microsoft.com/office/drawing/2014/main" id="{DEB18B61-E8D0-4414-9FE3-2042B436845D}"/>
              </a:ext>
            </a:extLst>
          </p:cNvPr>
          <p:cNvSpPr>
            <a:spLocks noGrp="1"/>
          </p:cNvSpPr>
          <p:nvPr>
            <p:ph type="body" sz="quarter" idx="15" hasCustomPrompt="1"/>
          </p:nvPr>
        </p:nvSpPr>
        <p:spPr>
          <a:xfrm>
            <a:off x="5181600" y="44024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1" name="Text Placeholder 7">
            <a:extLst>
              <a:ext uri="{FF2B5EF4-FFF2-40B4-BE49-F238E27FC236}">
                <a16:creationId xmlns:a16="http://schemas.microsoft.com/office/drawing/2014/main" id="{07EA0703-5FDD-4D8B-BDC8-FE674C5C6E21}"/>
              </a:ext>
            </a:extLst>
          </p:cNvPr>
          <p:cNvSpPr>
            <a:spLocks noGrp="1"/>
          </p:cNvSpPr>
          <p:nvPr>
            <p:ph type="body" sz="quarter" idx="16" hasCustomPrompt="1"/>
          </p:nvPr>
        </p:nvSpPr>
        <p:spPr>
          <a:xfrm>
            <a:off x="5181600" y="5090196"/>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2" name="Text Placeholder 7">
            <a:extLst>
              <a:ext uri="{FF2B5EF4-FFF2-40B4-BE49-F238E27FC236}">
                <a16:creationId xmlns:a16="http://schemas.microsoft.com/office/drawing/2014/main" id="{C064F9FB-7DC0-403B-9847-35464F1DCE0F}"/>
              </a:ext>
            </a:extLst>
          </p:cNvPr>
          <p:cNvSpPr>
            <a:spLocks noGrp="1"/>
          </p:cNvSpPr>
          <p:nvPr>
            <p:ph type="body" sz="quarter" idx="17" hasCustomPrompt="1"/>
          </p:nvPr>
        </p:nvSpPr>
        <p:spPr>
          <a:xfrm>
            <a:off x="5181600" y="57691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Tree>
    <p:extLst>
      <p:ext uri="{BB962C8B-B14F-4D97-AF65-F5344CB8AC3E}">
        <p14:creationId xmlns:p14="http://schemas.microsoft.com/office/powerpoint/2010/main" val="244596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14" name="Freeform 27">
            <a:extLst>
              <a:ext uri="{FF2B5EF4-FFF2-40B4-BE49-F238E27FC236}">
                <a16:creationId xmlns:a16="http://schemas.microsoft.com/office/drawing/2014/main" id="{E9584E4F-0ADE-4C23-8FE0-EF70FE5053E9}"/>
              </a:ext>
            </a:extLst>
          </p:cNvPr>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26">
            <a:extLst>
              <a:ext uri="{FF2B5EF4-FFF2-40B4-BE49-F238E27FC236}">
                <a16:creationId xmlns:a16="http://schemas.microsoft.com/office/drawing/2014/main" id="{946E4B4C-4491-45FC-B5B9-188443D8B4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5370" y="1654230"/>
            <a:ext cx="7363358" cy="4787097"/>
          </a:xfrm>
          <a:prstGeom prst="rect">
            <a:avLst/>
          </a:prstGeom>
        </p:spPr>
      </p:pic>
      <p:sp>
        <p:nvSpPr>
          <p:cNvPr id="4" name="Espace réservé du texte 3">
            <a:extLst>
              <a:ext uri="{FF2B5EF4-FFF2-40B4-BE49-F238E27FC236}">
                <a16:creationId xmlns:a16="http://schemas.microsoft.com/office/drawing/2014/main" id="{0F17F101-671D-44BF-9829-7BAFFDE71C71}"/>
              </a:ext>
            </a:extLst>
          </p:cNvPr>
          <p:cNvSpPr>
            <a:spLocks noGrp="1"/>
          </p:cNvSpPr>
          <p:nvPr>
            <p:ph type="body" sz="quarter" idx="16" hasCustomPrompt="1"/>
          </p:nvPr>
        </p:nvSpPr>
        <p:spPr>
          <a:xfrm>
            <a:off x="1524521" y="2596988"/>
            <a:ext cx="3635375" cy="569979"/>
          </a:xfrm>
        </p:spPr>
        <p:txBody>
          <a:bodyPr/>
          <a:lstStyle>
            <a:lvl1pPr marL="0" indent="0">
              <a:buFont typeface="Arial" panose="020B0604020202020204" pitchFamily="34" charset="0"/>
              <a:buNone/>
              <a:defRPr/>
            </a:lvl1pPr>
            <a:lvl2pPr marL="158750" indent="0">
              <a:buNone/>
              <a:defRPr/>
            </a:lvl2pPr>
          </a:lstStyle>
          <a:p>
            <a:pPr lvl="0"/>
            <a:r>
              <a:rPr lang="en-US" noProof="0"/>
              <a:t>Click to insert text</a:t>
            </a:r>
          </a:p>
        </p:txBody>
      </p:sp>
      <p:sp>
        <p:nvSpPr>
          <p:cNvPr id="22" name="Espace réservé du texte 3">
            <a:extLst>
              <a:ext uri="{FF2B5EF4-FFF2-40B4-BE49-F238E27FC236}">
                <a16:creationId xmlns:a16="http://schemas.microsoft.com/office/drawing/2014/main" id="{8E01D584-7E36-43C9-8FA9-410B82033F66}"/>
              </a:ext>
            </a:extLst>
          </p:cNvPr>
          <p:cNvSpPr>
            <a:spLocks noGrp="1"/>
          </p:cNvSpPr>
          <p:nvPr>
            <p:ph type="body" sz="quarter" idx="17" hasCustomPrompt="1"/>
          </p:nvPr>
        </p:nvSpPr>
        <p:spPr>
          <a:xfrm>
            <a:off x="1524521" y="4642411"/>
            <a:ext cx="3635375" cy="569979"/>
          </a:xfrm>
        </p:spPr>
        <p:txBody>
          <a:bodyPr/>
          <a:lstStyle>
            <a:lvl1pPr>
              <a:defRPr/>
            </a:lvl1pPr>
            <a:lvl2pPr marL="158750" indent="0">
              <a:buNone/>
              <a:defRPr/>
            </a:lvl2pPr>
          </a:lstStyle>
          <a:p>
            <a:pPr lvl="0"/>
            <a:r>
              <a:rPr lang="en-US" noProof="0"/>
              <a:t>Click to insert text</a:t>
            </a:r>
          </a:p>
        </p:txBody>
      </p:sp>
      <p:sp>
        <p:nvSpPr>
          <p:cNvPr id="23" name="Espace réservé du texte 3">
            <a:extLst>
              <a:ext uri="{FF2B5EF4-FFF2-40B4-BE49-F238E27FC236}">
                <a16:creationId xmlns:a16="http://schemas.microsoft.com/office/drawing/2014/main" id="{6C7F4F01-56A1-4828-81C9-CF7C729FA6C2}"/>
              </a:ext>
            </a:extLst>
          </p:cNvPr>
          <p:cNvSpPr>
            <a:spLocks noGrp="1"/>
          </p:cNvSpPr>
          <p:nvPr>
            <p:ph type="body" sz="quarter" idx="18" hasCustomPrompt="1"/>
          </p:nvPr>
        </p:nvSpPr>
        <p:spPr>
          <a:xfrm>
            <a:off x="1524521" y="3619699"/>
            <a:ext cx="3635375" cy="569979"/>
          </a:xfrm>
        </p:spPr>
        <p:txBody>
          <a:bodyPr/>
          <a:lstStyle>
            <a:lvl1pPr>
              <a:defRPr/>
            </a:lvl1pPr>
            <a:lvl2pPr marL="158750" indent="0">
              <a:buNone/>
              <a:defRPr/>
            </a:lvl2pPr>
          </a:lstStyle>
          <a:p>
            <a:pPr lvl="0"/>
            <a:r>
              <a:rPr lang="en-US" noProof="0"/>
              <a:t>Click to insert text</a:t>
            </a:r>
          </a:p>
        </p:txBody>
      </p:sp>
    </p:spTree>
    <p:extLst>
      <p:ext uri="{BB962C8B-B14F-4D97-AF65-F5344CB8AC3E}">
        <p14:creationId xmlns:p14="http://schemas.microsoft.com/office/powerpoint/2010/main" val="395347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able of content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14" name="Freeform 27">
            <a:extLst>
              <a:ext uri="{FF2B5EF4-FFF2-40B4-BE49-F238E27FC236}">
                <a16:creationId xmlns:a16="http://schemas.microsoft.com/office/drawing/2014/main" id="{E9584E4F-0ADE-4C23-8FE0-EF70FE5053E9}"/>
              </a:ext>
            </a:extLst>
          </p:cNvPr>
          <p:cNvSpPr/>
          <p:nvPr userDrawn="1"/>
        </p:nvSpPr>
        <p:spPr>
          <a:xfrm>
            <a:off x="8387277" y="-1"/>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Espace réservé du texte 3">
            <a:extLst>
              <a:ext uri="{FF2B5EF4-FFF2-40B4-BE49-F238E27FC236}">
                <a16:creationId xmlns:a16="http://schemas.microsoft.com/office/drawing/2014/main" id="{0F17F101-671D-44BF-9829-7BAFFDE71C71}"/>
              </a:ext>
            </a:extLst>
          </p:cNvPr>
          <p:cNvSpPr>
            <a:spLocks noGrp="1"/>
          </p:cNvSpPr>
          <p:nvPr>
            <p:ph type="body" sz="quarter" idx="16" hasCustomPrompt="1"/>
          </p:nvPr>
        </p:nvSpPr>
        <p:spPr>
          <a:xfrm>
            <a:off x="1524521" y="2596988"/>
            <a:ext cx="3635375" cy="569979"/>
          </a:xfrm>
        </p:spPr>
        <p:txBody>
          <a:bodyPr/>
          <a:lstStyle>
            <a:lvl1pPr marL="0" indent="0">
              <a:buFont typeface="Arial" panose="020B0604020202020204" pitchFamily="34" charset="0"/>
              <a:buNone/>
              <a:defRPr/>
            </a:lvl1pPr>
            <a:lvl2pPr marL="158750" indent="0">
              <a:buNone/>
              <a:defRPr/>
            </a:lvl2pPr>
          </a:lstStyle>
          <a:p>
            <a:pPr lvl="0"/>
            <a:r>
              <a:rPr lang="en-US" noProof="0"/>
              <a:t>Click to insert text</a:t>
            </a:r>
          </a:p>
        </p:txBody>
      </p:sp>
      <p:sp>
        <p:nvSpPr>
          <p:cNvPr id="22" name="Espace réservé du texte 3">
            <a:extLst>
              <a:ext uri="{FF2B5EF4-FFF2-40B4-BE49-F238E27FC236}">
                <a16:creationId xmlns:a16="http://schemas.microsoft.com/office/drawing/2014/main" id="{8E01D584-7E36-43C9-8FA9-410B82033F66}"/>
              </a:ext>
            </a:extLst>
          </p:cNvPr>
          <p:cNvSpPr>
            <a:spLocks noGrp="1"/>
          </p:cNvSpPr>
          <p:nvPr>
            <p:ph type="body" sz="quarter" idx="17" hasCustomPrompt="1"/>
          </p:nvPr>
        </p:nvSpPr>
        <p:spPr>
          <a:xfrm>
            <a:off x="1524521" y="4642411"/>
            <a:ext cx="3635375" cy="569979"/>
          </a:xfrm>
        </p:spPr>
        <p:txBody>
          <a:bodyPr/>
          <a:lstStyle>
            <a:lvl1pPr>
              <a:defRPr/>
            </a:lvl1pPr>
            <a:lvl2pPr marL="158750" indent="0">
              <a:buNone/>
              <a:defRPr/>
            </a:lvl2pPr>
          </a:lstStyle>
          <a:p>
            <a:pPr lvl="0"/>
            <a:r>
              <a:rPr lang="en-US" noProof="0"/>
              <a:t>Click to insert text</a:t>
            </a:r>
          </a:p>
        </p:txBody>
      </p:sp>
      <p:sp>
        <p:nvSpPr>
          <p:cNvPr id="23" name="Espace réservé du texte 3">
            <a:extLst>
              <a:ext uri="{FF2B5EF4-FFF2-40B4-BE49-F238E27FC236}">
                <a16:creationId xmlns:a16="http://schemas.microsoft.com/office/drawing/2014/main" id="{6C7F4F01-56A1-4828-81C9-CF7C729FA6C2}"/>
              </a:ext>
            </a:extLst>
          </p:cNvPr>
          <p:cNvSpPr>
            <a:spLocks noGrp="1"/>
          </p:cNvSpPr>
          <p:nvPr>
            <p:ph type="body" sz="quarter" idx="18" hasCustomPrompt="1"/>
          </p:nvPr>
        </p:nvSpPr>
        <p:spPr>
          <a:xfrm>
            <a:off x="1524521" y="3619699"/>
            <a:ext cx="3635375" cy="569979"/>
          </a:xfrm>
        </p:spPr>
        <p:txBody>
          <a:bodyPr/>
          <a:lstStyle>
            <a:lvl1pPr>
              <a:defRPr/>
            </a:lvl1pPr>
            <a:lvl2pPr marL="158750" indent="0">
              <a:buNone/>
              <a:defRPr/>
            </a:lvl2pPr>
          </a:lstStyle>
          <a:p>
            <a:pPr lvl="0"/>
            <a:r>
              <a:rPr lang="en-US" noProof="0"/>
              <a:t>Click to insert text</a:t>
            </a:r>
          </a:p>
        </p:txBody>
      </p:sp>
    </p:spTree>
    <p:extLst>
      <p:ext uri="{BB962C8B-B14F-4D97-AF65-F5344CB8AC3E}">
        <p14:creationId xmlns:p14="http://schemas.microsoft.com/office/powerpoint/2010/main" val="193318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noProof="0"/>
              <a:t>Modifiez le style du titre</a:t>
            </a:r>
          </a:p>
        </p:txBody>
      </p:sp>
      <p:grpSp>
        <p:nvGrpSpPr>
          <p:cNvPr id="3" name="Group 30">
            <a:extLst>
              <a:ext uri="{FF2B5EF4-FFF2-40B4-BE49-F238E27FC236}">
                <a16:creationId xmlns:a16="http://schemas.microsoft.com/office/drawing/2014/main" id="{3AD05034-F310-45B7-8D19-09304BA71383}"/>
              </a:ext>
            </a:extLst>
          </p:cNvPr>
          <p:cNvGrpSpPr/>
          <p:nvPr userDrawn="1"/>
        </p:nvGrpSpPr>
        <p:grpSpPr>
          <a:xfrm>
            <a:off x="407988" y="2118167"/>
            <a:ext cx="11376025" cy="2683397"/>
            <a:chOff x="407988" y="3962400"/>
            <a:chExt cx="11124255" cy="2286000"/>
          </a:xfrm>
          <a:solidFill>
            <a:schemeClr val="bg2"/>
          </a:solidFill>
        </p:grpSpPr>
        <p:sp>
          <p:nvSpPr>
            <p:cNvPr id="4" name="Rectangle 3">
              <a:extLst>
                <a:ext uri="{FF2B5EF4-FFF2-40B4-BE49-F238E27FC236}">
                  <a16:creationId xmlns:a16="http://schemas.microsoft.com/office/drawing/2014/main" id="{809907B1-2DDA-4C79-9303-709C80FCE3BF}"/>
                </a:ext>
              </a:extLst>
            </p:cNvPr>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Rectangle 4">
              <a:extLst>
                <a:ext uri="{FF2B5EF4-FFF2-40B4-BE49-F238E27FC236}">
                  <a16:creationId xmlns:a16="http://schemas.microsoft.com/office/drawing/2014/main" id="{47029937-A89B-4A13-BABC-5148EB14872D}"/>
                </a:ext>
              </a:extLst>
            </p:cNvPr>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 name="Rectangle 5">
              <a:extLst>
                <a:ext uri="{FF2B5EF4-FFF2-40B4-BE49-F238E27FC236}">
                  <a16:creationId xmlns:a16="http://schemas.microsoft.com/office/drawing/2014/main" id="{9A1A21F2-39C3-4114-9E53-B0BE93C7F67F}"/>
                </a:ext>
              </a:extLst>
            </p:cNvPr>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7" name="Group 39">
            <a:extLst>
              <a:ext uri="{FF2B5EF4-FFF2-40B4-BE49-F238E27FC236}">
                <a16:creationId xmlns:a16="http://schemas.microsoft.com/office/drawing/2014/main" id="{3567018D-EC11-4F0D-9933-FD7D9D510F50}"/>
              </a:ext>
            </a:extLst>
          </p:cNvPr>
          <p:cNvGrpSpPr/>
          <p:nvPr userDrawn="1"/>
        </p:nvGrpSpPr>
        <p:grpSpPr>
          <a:xfrm>
            <a:off x="407988" y="4379090"/>
            <a:ext cx="11376025" cy="1963838"/>
            <a:chOff x="407988" y="3962400"/>
            <a:chExt cx="11124255" cy="2286000"/>
          </a:xfrm>
        </p:grpSpPr>
        <p:sp>
          <p:nvSpPr>
            <p:cNvPr id="8" name="Rectangle 7">
              <a:extLst>
                <a:ext uri="{FF2B5EF4-FFF2-40B4-BE49-F238E27FC236}">
                  <a16:creationId xmlns:a16="http://schemas.microsoft.com/office/drawing/2014/main" id="{1ABBD763-D22C-4FF3-BC99-9119C4508435}"/>
                </a:ext>
              </a:extLst>
            </p:cNvPr>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a:extLst>
                <a:ext uri="{FF2B5EF4-FFF2-40B4-BE49-F238E27FC236}">
                  <a16:creationId xmlns:a16="http://schemas.microsoft.com/office/drawing/2014/main" id="{9F2F72E8-CA27-4A18-8391-349FFA72B186}"/>
                </a:ext>
              </a:extLst>
            </p:cNvPr>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a:extLst>
                <a:ext uri="{FF2B5EF4-FFF2-40B4-BE49-F238E27FC236}">
                  <a16:creationId xmlns:a16="http://schemas.microsoft.com/office/drawing/2014/main" id="{C3FB0CEB-9A7E-40A5-BE2E-BF155348C7EC}"/>
                </a:ext>
              </a:extLst>
            </p:cNvPr>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1" name="Text Placeholder 7">
            <a:extLst>
              <a:ext uri="{FF2B5EF4-FFF2-40B4-BE49-F238E27FC236}">
                <a16:creationId xmlns:a16="http://schemas.microsoft.com/office/drawing/2014/main" id="{6D2B5A32-8F44-4476-85CA-E8ACF923FC76}"/>
              </a:ext>
            </a:extLst>
          </p:cNvPr>
          <p:cNvSpPr>
            <a:spLocks noGrp="1"/>
          </p:cNvSpPr>
          <p:nvPr>
            <p:ph type="body" sz="quarter" idx="32" hasCustomPrompt="1"/>
          </p:nvPr>
        </p:nvSpPr>
        <p:spPr>
          <a:xfrm>
            <a:off x="5484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2" name="Text Placeholder 7">
            <a:extLst>
              <a:ext uri="{FF2B5EF4-FFF2-40B4-BE49-F238E27FC236}">
                <a16:creationId xmlns:a16="http://schemas.microsoft.com/office/drawing/2014/main" id="{544744EB-BA7F-48CA-965B-F09F82A933C2}"/>
              </a:ext>
            </a:extLst>
          </p:cNvPr>
          <p:cNvSpPr>
            <a:spLocks noGrp="1"/>
          </p:cNvSpPr>
          <p:nvPr>
            <p:ph type="body" sz="quarter" idx="35" hasCustomPrompt="1"/>
          </p:nvPr>
        </p:nvSpPr>
        <p:spPr>
          <a:xfrm>
            <a:off x="5484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3" name="Text Placeholder 7">
            <a:extLst>
              <a:ext uri="{FF2B5EF4-FFF2-40B4-BE49-F238E27FC236}">
                <a16:creationId xmlns:a16="http://schemas.microsoft.com/office/drawing/2014/main" id="{7F1417AB-AE76-4CE2-9625-7FFDB1145AAF}"/>
              </a:ext>
            </a:extLst>
          </p:cNvPr>
          <p:cNvSpPr>
            <a:spLocks noGrp="1"/>
          </p:cNvSpPr>
          <p:nvPr>
            <p:ph type="body" sz="quarter" idx="36" hasCustomPrompt="1"/>
          </p:nvPr>
        </p:nvSpPr>
        <p:spPr>
          <a:xfrm>
            <a:off x="44092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FCE3D82F-9939-4A00-863F-3701BAE58599}"/>
              </a:ext>
            </a:extLst>
          </p:cNvPr>
          <p:cNvSpPr>
            <a:spLocks noGrp="1"/>
          </p:cNvSpPr>
          <p:nvPr>
            <p:ph type="body" sz="quarter" idx="37" hasCustomPrompt="1"/>
          </p:nvPr>
        </p:nvSpPr>
        <p:spPr>
          <a:xfrm>
            <a:off x="44092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01A092DC-9BD3-4651-84E1-1B4E07135F7B}"/>
              </a:ext>
            </a:extLst>
          </p:cNvPr>
          <p:cNvSpPr>
            <a:spLocks noGrp="1"/>
          </p:cNvSpPr>
          <p:nvPr>
            <p:ph type="body" sz="quarter" idx="38" hasCustomPrompt="1"/>
          </p:nvPr>
        </p:nvSpPr>
        <p:spPr>
          <a:xfrm>
            <a:off x="8251559"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8AE43DD-B62E-48D8-9D15-C0037A257E1F}"/>
              </a:ext>
            </a:extLst>
          </p:cNvPr>
          <p:cNvSpPr>
            <a:spLocks noGrp="1"/>
          </p:cNvSpPr>
          <p:nvPr>
            <p:ph type="body" sz="quarter" idx="39" hasCustomPrompt="1"/>
          </p:nvPr>
        </p:nvSpPr>
        <p:spPr>
          <a:xfrm>
            <a:off x="8251559"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Picture Placeholder 17">
            <a:extLst>
              <a:ext uri="{FF2B5EF4-FFF2-40B4-BE49-F238E27FC236}">
                <a16:creationId xmlns:a16="http://schemas.microsoft.com/office/drawing/2014/main" id="{5FEE1530-61C4-4B4B-81F2-FD5A40A46BA4}"/>
              </a:ext>
            </a:extLst>
          </p:cNvPr>
          <p:cNvSpPr>
            <a:spLocks noGrp="1"/>
          </p:cNvSpPr>
          <p:nvPr>
            <p:ph type="pic" sz="quarter" idx="10"/>
          </p:nvPr>
        </p:nvSpPr>
        <p:spPr>
          <a:xfrm>
            <a:off x="548432" y="1412875"/>
            <a:ext cx="3333899" cy="2646635"/>
          </a:xfrm>
          <a:prstGeom prst="rect">
            <a:avLst/>
          </a:prstGeom>
          <a:noFill/>
        </p:spPr>
        <p:txBody>
          <a:bodyPr anchor="ctr"/>
          <a:lstStyle>
            <a:lvl1pPr algn="ctr">
              <a:defRPr/>
            </a:lvl1pPr>
          </a:lstStyle>
          <a:p>
            <a:r>
              <a:rPr lang="en-US"/>
              <a:t>Click icon to add picture</a:t>
            </a:r>
            <a:endParaRPr lang="pt-PT" dirty="0"/>
          </a:p>
        </p:txBody>
      </p:sp>
      <p:sp>
        <p:nvSpPr>
          <p:cNvPr id="18" name="Picture Placeholder 17">
            <a:extLst>
              <a:ext uri="{FF2B5EF4-FFF2-40B4-BE49-F238E27FC236}">
                <a16:creationId xmlns:a16="http://schemas.microsoft.com/office/drawing/2014/main" id="{D93A65F3-998A-4A22-A684-012E81257B36}"/>
              </a:ext>
            </a:extLst>
          </p:cNvPr>
          <p:cNvSpPr>
            <a:spLocks noGrp="1"/>
          </p:cNvSpPr>
          <p:nvPr>
            <p:ph type="pic" sz="quarter" idx="40"/>
          </p:nvPr>
        </p:nvSpPr>
        <p:spPr>
          <a:xfrm>
            <a:off x="4429552" y="1412875"/>
            <a:ext cx="3333899" cy="2646635"/>
          </a:xfrm>
          <a:prstGeom prst="rect">
            <a:avLst/>
          </a:prstGeom>
          <a:noFill/>
        </p:spPr>
        <p:txBody>
          <a:bodyPr anchor="ctr"/>
          <a:lstStyle>
            <a:lvl1pPr algn="ctr">
              <a:defRPr/>
            </a:lvl1pPr>
          </a:lstStyle>
          <a:p>
            <a:r>
              <a:rPr lang="en-US"/>
              <a:t>Click icon to add picture</a:t>
            </a:r>
            <a:endParaRPr lang="pt-PT" dirty="0"/>
          </a:p>
        </p:txBody>
      </p:sp>
      <p:sp>
        <p:nvSpPr>
          <p:cNvPr id="19" name="Picture Placeholder 17">
            <a:extLst>
              <a:ext uri="{FF2B5EF4-FFF2-40B4-BE49-F238E27FC236}">
                <a16:creationId xmlns:a16="http://schemas.microsoft.com/office/drawing/2014/main" id="{8394D322-7683-4BFC-9539-9D0CF62CF6B4}"/>
              </a:ext>
            </a:extLst>
          </p:cNvPr>
          <p:cNvSpPr>
            <a:spLocks noGrp="1"/>
          </p:cNvSpPr>
          <p:nvPr>
            <p:ph type="pic" sz="quarter" idx="41"/>
          </p:nvPr>
        </p:nvSpPr>
        <p:spPr>
          <a:xfrm>
            <a:off x="8290352" y="1412875"/>
            <a:ext cx="3333899" cy="2646635"/>
          </a:xfrm>
          <a:prstGeom prst="rect">
            <a:avLst/>
          </a:prstGeom>
          <a:noFill/>
        </p:spPr>
        <p:txBody>
          <a:bodyPr anchor="ctr"/>
          <a:lstStyle>
            <a:lvl1pPr algn="ctr">
              <a:defRPr/>
            </a:lvl1pPr>
          </a:lstStyle>
          <a:p>
            <a:r>
              <a:rPr lang="en-US"/>
              <a:t>Click icon to add picture</a:t>
            </a:r>
            <a:endParaRPr lang="pt-PT" dirty="0"/>
          </a:p>
        </p:txBody>
      </p:sp>
    </p:spTree>
    <p:extLst>
      <p:ext uri="{BB962C8B-B14F-4D97-AF65-F5344CB8AC3E}">
        <p14:creationId xmlns:p14="http://schemas.microsoft.com/office/powerpoint/2010/main" val="409985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shape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noProof="0" dirty="0" err="1"/>
              <a:t>Modifiez</a:t>
            </a:r>
            <a:r>
              <a:rPr lang="en-US" noProof="0" dirty="0"/>
              <a:t> le style du </a:t>
            </a:r>
            <a:r>
              <a:rPr lang="en-US" noProof="0" dirty="0" err="1"/>
              <a:t>titre</a:t>
            </a:r>
            <a:endParaRPr lang="en-US" noProof="0" dirty="0"/>
          </a:p>
        </p:txBody>
      </p:sp>
      <p:sp>
        <p:nvSpPr>
          <p:cNvPr id="3" name="Freeform 32">
            <a:extLst>
              <a:ext uri="{FF2B5EF4-FFF2-40B4-BE49-F238E27FC236}">
                <a16:creationId xmlns:a16="http://schemas.microsoft.com/office/drawing/2014/main" id="{A7F6CEB3-7405-4051-8238-D8DA77C7119F}"/>
              </a:ext>
            </a:extLst>
          </p:cNvPr>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Text Placeholder 7">
            <a:extLst>
              <a:ext uri="{FF2B5EF4-FFF2-40B4-BE49-F238E27FC236}">
                <a16:creationId xmlns:a16="http://schemas.microsoft.com/office/drawing/2014/main" id="{F5F376B2-DD50-4E1C-BEFD-FC61CD05BFC3}"/>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654BC828-2ED7-4D74-87C7-F834918E5DA3}"/>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ext Placeholder 7">
            <a:extLst>
              <a:ext uri="{FF2B5EF4-FFF2-40B4-BE49-F238E27FC236}">
                <a16:creationId xmlns:a16="http://schemas.microsoft.com/office/drawing/2014/main" id="{551D7B2F-5104-4959-961E-FB59ED4375CD}"/>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C15B7D40-0C17-48D4-899B-BC18E22E2D79}"/>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Espace réservé du texte 13">
            <a:extLst>
              <a:ext uri="{FF2B5EF4-FFF2-40B4-BE49-F238E27FC236}">
                <a16:creationId xmlns:a16="http://schemas.microsoft.com/office/drawing/2014/main" id="{372FD527-9A6E-4029-9AD7-0BB95BC9B9CF}"/>
              </a:ext>
            </a:extLst>
          </p:cNvPr>
          <p:cNvSpPr>
            <a:spLocks noGrp="1"/>
          </p:cNvSpPr>
          <p:nvPr>
            <p:ph type="body" sz="quarter" idx="41" hasCustomPrompt="1"/>
          </p:nvPr>
        </p:nvSpPr>
        <p:spPr>
          <a:xfrm>
            <a:off x="395288" y="1440000"/>
            <a:ext cx="11520000" cy="2143125"/>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pic>
        <p:nvPicPr>
          <p:cNvPr id="17" name="Picture 10">
            <a:extLst>
              <a:ext uri="{FF2B5EF4-FFF2-40B4-BE49-F238E27FC236}">
                <a16:creationId xmlns:a16="http://schemas.microsoft.com/office/drawing/2014/main" id="{CCB7305E-2919-4253-9EA9-AB3870A92F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8" name="Picture 11">
            <a:extLst>
              <a:ext uri="{FF2B5EF4-FFF2-40B4-BE49-F238E27FC236}">
                <a16:creationId xmlns:a16="http://schemas.microsoft.com/office/drawing/2014/main" id="{E0FF8101-7CE9-448B-AB2F-0AA1CB7DFF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9" name="Picture 15">
            <a:extLst>
              <a:ext uri="{FF2B5EF4-FFF2-40B4-BE49-F238E27FC236}">
                <a16:creationId xmlns:a16="http://schemas.microsoft.com/office/drawing/2014/main" id="{5374EEE8-E554-4DDC-A432-4F90B6ED01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20" name="Picture 16">
            <a:extLst>
              <a:ext uri="{FF2B5EF4-FFF2-40B4-BE49-F238E27FC236}">
                <a16:creationId xmlns:a16="http://schemas.microsoft.com/office/drawing/2014/main" id="{DFB045FC-8EBB-47AD-954A-87B8C56E12B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21" name="Group 18">
            <a:extLst>
              <a:ext uri="{FF2B5EF4-FFF2-40B4-BE49-F238E27FC236}">
                <a16:creationId xmlns:a16="http://schemas.microsoft.com/office/drawing/2014/main" id="{DDEFFB1D-CB9B-4D95-8E87-3CD3B774B038}"/>
              </a:ext>
            </a:extLst>
          </p:cNvPr>
          <p:cNvGrpSpPr/>
          <p:nvPr userDrawn="1"/>
        </p:nvGrpSpPr>
        <p:grpSpPr>
          <a:xfrm>
            <a:off x="5404518" y="3855720"/>
            <a:ext cx="737292" cy="517956"/>
            <a:chOff x="4724400" y="3918586"/>
            <a:chExt cx="861243" cy="605034"/>
          </a:xfrm>
        </p:grpSpPr>
        <p:pic>
          <p:nvPicPr>
            <p:cNvPr id="22" name="Picture 19">
              <a:extLst>
                <a:ext uri="{FF2B5EF4-FFF2-40B4-BE49-F238E27FC236}">
                  <a16:creationId xmlns:a16="http://schemas.microsoft.com/office/drawing/2014/main" id="{DD62125D-F496-446F-B280-7001B749A7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3" name="TextBox 20">
              <a:extLst>
                <a:ext uri="{FF2B5EF4-FFF2-40B4-BE49-F238E27FC236}">
                  <a16:creationId xmlns:a16="http://schemas.microsoft.com/office/drawing/2014/main" id="{F4F243C2-E5FD-4763-93F6-04861F069B2F}"/>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4" name="Group 21">
            <a:extLst>
              <a:ext uri="{FF2B5EF4-FFF2-40B4-BE49-F238E27FC236}">
                <a16:creationId xmlns:a16="http://schemas.microsoft.com/office/drawing/2014/main" id="{7DA66445-5C49-4245-8174-B354C040743B}"/>
              </a:ext>
            </a:extLst>
          </p:cNvPr>
          <p:cNvGrpSpPr/>
          <p:nvPr userDrawn="1"/>
        </p:nvGrpSpPr>
        <p:grpSpPr>
          <a:xfrm>
            <a:off x="7192678" y="3855720"/>
            <a:ext cx="737292" cy="517956"/>
            <a:chOff x="4724400" y="3918586"/>
            <a:chExt cx="861243" cy="605034"/>
          </a:xfrm>
        </p:grpSpPr>
        <p:pic>
          <p:nvPicPr>
            <p:cNvPr id="25" name="Picture 22">
              <a:extLst>
                <a:ext uri="{FF2B5EF4-FFF2-40B4-BE49-F238E27FC236}">
                  <a16:creationId xmlns:a16="http://schemas.microsoft.com/office/drawing/2014/main" id="{72B6EF71-5D51-4B0F-B380-5BFA1886F6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6" name="TextBox 23">
              <a:extLst>
                <a:ext uri="{FF2B5EF4-FFF2-40B4-BE49-F238E27FC236}">
                  <a16:creationId xmlns:a16="http://schemas.microsoft.com/office/drawing/2014/main" id="{F779D390-239F-4E3D-B79A-2507C5595F18}"/>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7" name="Group 24">
            <a:extLst>
              <a:ext uri="{FF2B5EF4-FFF2-40B4-BE49-F238E27FC236}">
                <a16:creationId xmlns:a16="http://schemas.microsoft.com/office/drawing/2014/main" id="{1615F94E-B05B-448E-8298-93DC5209F57E}"/>
              </a:ext>
            </a:extLst>
          </p:cNvPr>
          <p:cNvGrpSpPr/>
          <p:nvPr userDrawn="1"/>
        </p:nvGrpSpPr>
        <p:grpSpPr>
          <a:xfrm>
            <a:off x="9011318" y="3855720"/>
            <a:ext cx="737292" cy="517956"/>
            <a:chOff x="4724400" y="3918586"/>
            <a:chExt cx="861243" cy="605034"/>
          </a:xfrm>
        </p:grpSpPr>
        <p:pic>
          <p:nvPicPr>
            <p:cNvPr id="28" name="Picture 25">
              <a:extLst>
                <a:ext uri="{FF2B5EF4-FFF2-40B4-BE49-F238E27FC236}">
                  <a16:creationId xmlns:a16="http://schemas.microsoft.com/office/drawing/2014/main" id="{B42141D0-ECAD-43CD-8254-C86EEF79A6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9" name="TextBox 26">
              <a:extLst>
                <a:ext uri="{FF2B5EF4-FFF2-40B4-BE49-F238E27FC236}">
                  <a16:creationId xmlns:a16="http://schemas.microsoft.com/office/drawing/2014/main" id="{651A14B6-F248-4C6E-A94F-325B8F06A1F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30" name="Group 27">
            <a:extLst>
              <a:ext uri="{FF2B5EF4-FFF2-40B4-BE49-F238E27FC236}">
                <a16:creationId xmlns:a16="http://schemas.microsoft.com/office/drawing/2014/main" id="{332D56EB-9BF1-4C07-B647-FA1FCC0A5791}"/>
              </a:ext>
            </a:extLst>
          </p:cNvPr>
          <p:cNvGrpSpPr/>
          <p:nvPr userDrawn="1"/>
        </p:nvGrpSpPr>
        <p:grpSpPr>
          <a:xfrm>
            <a:off x="10657238" y="3855720"/>
            <a:ext cx="737292" cy="517956"/>
            <a:chOff x="4724400" y="3918586"/>
            <a:chExt cx="861243" cy="605034"/>
          </a:xfrm>
        </p:grpSpPr>
        <p:pic>
          <p:nvPicPr>
            <p:cNvPr id="31" name="Picture 28">
              <a:extLst>
                <a:ext uri="{FF2B5EF4-FFF2-40B4-BE49-F238E27FC236}">
                  <a16:creationId xmlns:a16="http://schemas.microsoft.com/office/drawing/2014/main" id="{75DDC741-3160-4458-9AD4-6428B545EE0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2" name="TextBox 29">
              <a:extLst>
                <a:ext uri="{FF2B5EF4-FFF2-40B4-BE49-F238E27FC236}">
                  <a16:creationId xmlns:a16="http://schemas.microsoft.com/office/drawing/2014/main" id="{F5FFF406-56FD-460E-A91B-AF247F99E10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Tree>
    <p:extLst>
      <p:ext uri="{BB962C8B-B14F-4D97-AF65-F5344CB8AC3E}">
        <p14:creationId xmlns:p14="http://schemas.microsoft.com/office/powerpoint/2010/main" val="114174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Freeform 24">
            <a:extLst>
              <a:ext uri="{FF2B5EF4-FFF2-40B4-BE49-F238E27FC236}">
                <a16:creationId xmlns:a16="http://schemas.microsoft.com/office/drawing/2014/main" id="{B9F27177-1D8C-43C4-9482-BCCDCD60EC61}"/>
              </a:ext>
            </a:extLst>
          </p:cNvPr>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1D44720B-624B-4F4A-8826-188549448851}"/>
              </a:ext>
            </a:extLst>
          </p:cNvPr>
          <p:cNvSpPr>
            <a:spLocks noGrp="1"/>
          </p:cNvSpPr>
          <p:nvPr>
            <p:ph type="body" sz="quarter" idx="33" hasCustomPrompt="1"/>
          </p:nvPr>
        </p:nvSpPr>
        <p:spPr>
          <a:xfrm>
            <a:off x="396000" y="4140000"/>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97AB5FFA-6BAB-4E34-ACC4-A4E69069A9F7}"/>
              </a:ext>
            </a:extLst>
          </p:cNvPr>
          <p:cNvSpPr>
            <a:spLocks noGrp="1"/>
          </p:cNvSpPr>
          <p:nvPr>
            <p:ph type="body" sz="quarter" idx="34" hasCustomPrompt="1"/>
          </p:nvPr>
        </p:nvSpPr>
        <p:spPr>
          <a:xfrm>
            <a:off x="4151784" y="4125514"/>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93D28BA9-BCF2-450B-A626-01A89ECDAFD7}"/>
              </a:ext>
            </a:extLst>
          </p:cNvPr>
          <p:cNvSpPr>
            <a:spLocks noGrp="1"/>
          </p:cNvSpPr>
          <p:nvPr>
            <p:ph type="body" sz="quarter" idx="35" hasCustomPrompt="1"/>
          </p:nvPr>
        </p:nvSpPr>
        <p:spPr>
          <a:xfrm>
            <a:off x="9965600"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Picture Placeholder 17">
            <a:extLst>
              <a:ext uri="{FF2B5EF4-FFF2-40B4-BE49-F238E27FC236}">
                <a16:creationId xmlns:a16="http://schemas.microsoft.com/office/drawing/2014/main" id="{BE0ED4D7-4C9A-48CC-84D7-454ADD394594}"/>
              </a:ext>
            </a:extLst>
          </p:cNvPr>
          <p:cNvSpPr>
            <a:spLocks noGrp="1"/>
          </p:cNvSpPr>
          <p:nvPr>
            <p:ph type="pic" sz="quarter" idx="38"/>
          </p:nvPr>
        </p:nvSpPr>
        <p:spPr>
          <a:xfrm>
            <a:off x="7648238" y="1853827"/>
            <a:ext cx="2486362" cy="4629841"/>
          </a:xfrm>
          <a:prstGeom prst="rect">
            <a:avLst/>
          </a:prstGeom>
          <a:noFill/>
        </p:spPr>
        <p:txBody>
          <a:bodyPr anchor="ctr"/>
          <a:lstStyle>
            <a:lvl1pPr algn="ctr">
              <a:defRPr/>
            </a:lvl1pPr>
          </a:lstStyle>
          <a:p>
            <a:r>
              <a:rPr lang="en-US"/>
              <a:t>Click icon to add picture</a:t>
            </a:r>
            <a:endParaRPr lang="pt-PT" dirty="0"/>
          </a:p>
        </p:txBody>
      </p:sp>
      <p:sp>
        <p:nvSpPr>
          <p:cNvPr id="10" name="Espace réservé du graphique 9">
            <a:extLst>
              <a:ext uri="{FF2B5EF4-FFF2-40B4-BE49-F238E27FC236}">
                <a16:creationId xmlns:a16="http://schemas.microsoft.com/office/drawing/2014/main" id="{90B2E692-F4F9-4226-AFF2-CBBB409A45C1}"/>
              </a:ext>
            </a:extLst>
          </p:cNvPr>
          <p:cNvSpPr>
            <a:spLocks noGrp="1"/>
          </p:cNvSpPr>
          <p:nvPr>
            <p:ph type="chart" sz="quarter" idx="47"/>
          </p:nvPr>
        </p:nvSpPr>
        <p:spPr>
          <a:xfrm>
            <a:off x="396000" y="1440000"/>
            <a:ext cx="7200000" cy="2340000"/>
          </a:xfrm>
        </p:spPr>
        <p:txBody>
          <a:bodyPr anchor="ctr"/>
          <a:lstStyle>
            <a:lvl1pPr algn="ctr">
              <a:defRPr/>
            </a:lvl1pPr>
          </a:lstStyle>
          <a:p>
            <a:r>
              <a:rPr lang="en-US"/>
              <a:t>Click icon to add chart</a:t>
            </a:r>
            <a:endParaRPr lang="en-US" dirty="0"/>
          </a:p>
        </p:txBody>
      </p:sp>
    </p:spTree>
    <p:extLst>
      <p:ext uri="{BB962C8B-B14F-4D97-AF65-F5344CB8AC3E}">
        <p14:creationId xmlns:p14="http://schemas.microsoft.com/office/powerpoint/2010/main" val="282380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88" name="Freeform 17">
            <a:extLst>
              <a:ext uri="{FF2B5EF4-FFF2-40B4-BE49-F238E27FC236}">
                <a16:creationId xmlns:a16="http://schemas.microsoft.com/office/drawing/2014/main" id="{21307939-C9B7-8A44-A36B-8EC99F144D6C}"/>
              </a:ext>
            </a:extLst>
          </p:cNvPr>
          <p:cNvSpPr>
            <a:spLocks noChangeAspect="1"/>
          </p:cNvSpPr>
          <p:nvPr userDrawn="1"/>
        </p:nvSpPr>
        <p:spPr bwMode="auto">
          <a:xfrm rot="10800000" flipV="1">
            <a:off x="64295" y="1939002"/>
            <a:ext cx="2726865" cy="3365759"/>
          </a:xfrm>
          <a:custGeom>
            <a:avLst/>
            <a:gdLst>
              <a:gd name="T0" fmla="*/ 696 w 1229"/>
              <a:gd name="T1" fmla="*/ 10 h 1472"/>
              <a:gd name="T2" fmla="*/ 1229 w 1229"/>
              <a:gd name="T3" fmla="*/ 55 h 1472"/>
              <a:gd name="T4" fmla="*/ 1229 w 1229"/>
              <a:gd name="T5" fmla="*/ 1472 h 1472"/>
              <a:gd name="T6" fmla="*/ 323 w 1229"/>
              <a:gd name="T7" fmla="*/ 1472 h 1472"/>
              <a:gd name="T8" fmla="*/ 229 w 1229"/>
              <a:gd name="T9" fmla="*/ 1332 h 1472"/>
              <a:gd name="T10" fmla="*/ 696 w 1229"/>
              <a:gd name="T11" fmla="*/ 10 h 1472"/>
            </a:gdLst>
            <a:ahLst/>
            <a:cxnLst>
              <a:cxn ang="0">
                <a:pos x="T0" y="T1"/>
              </a:cxn>
              <a:cxn ang="0">
                <a:pos x="T2" y="T3"/>
              </a:cxn>
              <a:cxn ang="0">
                <a:pos x="T4" y="T5"/>
              </a:cxn>
              <a:cxn ang="0">
                <a:pos x="T6" y="T7"/>
              </a:cxn>
              <a:cxn ang="0">
                <a:pos x="T8" y="T9"/>
              </a:cxn>
              <a:cxn ang="0">
                <a:pos x="T10" y="T11"/>
              </a:cxn>
            </a:cxnLst>
            <a:rect l="0" t="0" r="r" b="b"/>
            <a:pathLst>
              <a:path w="1229" h="1472">
                <a:moveTo>
                  <a:pt x="696" y="10"/>
                </a:moveTo>
                <a:cubicBezTo>
                  <a:pt x="880" y="0"/>
                  <a:pt x="1062" y="13"/>
                  <a:pt x="1229" y="55"/>
                </a:cubicBezTo>
                <a:cubicBezTo>
                  <a:pt x="1229" y="1472"/>
                  <a:pt x="1229" y="1472"/>
                  <a:pt x="1229" y="1472"/>
                </a:cubicBezTo>
                <a:cubicBezTo>
                  <a:pt x="323" y="1472"/>
                  <a:pt x="323" y="1472"/>
                  <a:pt x="323" y="1472"/>
                </a:cubicBezTo>
                <a:cubicBezTo>
                  <a:pt x="286" y="1432"/>
                  <a:pt x="254" y="1386"/>
                  <a:pt x="229" y="1332"/>
                </a:cubicBezTo>
                <a:cubicBezTo>
                  <a:pt x="0" y="833"/>
                  <a:pt x="607" y="340"/>
                  <a:pt x="696" y="10"/>
                </a:cubicBezTo>
              </a:path>
            </a:pathLst>
          </a:custGeom>
          <a:solidFill>
            <a:srgbClr val="09B3DE"/>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 name="Group 59">
            <a:extLst>
              <a:ext uri="{FF2B5EF4-FFF2-40B4-BE49-F238E27FC236}">
                <a16:creationId xmlns:a16="http://schemas.microsoft.com/office/drawing/2014/main" id="{6D4FB9C0-C337-AD42-A59E-601E7F239628}"/>
              </a:ext>
            </a:extLst>
          </p:cNvPr>
          <p:cNvGrpSpPr/>
          <p:nvPr userDrawn="1"/>
        </p:nvGrpSpPr>
        <p:grpSpPr>
          <a:xfrm>
            <a:off x="7090157" y="664620"/>
            <a:ext cx="4862987" cy="4656964"/>
            <a:chOff x="7090157" y="664620"/>
            <a:chExt cx="4862987" cy="4656964"/>
          </a:xfrm>
        </p:grpSpPr>
        <p:pic>
          <p:nvPicPr>
            <p:cNvPr id="61" name="Picture 60" descr="Logo&#10;&#10;Description automatically generated">
              <a:extLst>
                <a:ext uri="{FF2B5EF4-FFF2-40B4-BE49-F238E27FC236}">
                  <a16:creationId xmlns:a16="http://schemas.microsoft.com/office/drawing/2014/main" id="{C69EF3BE-7187-7C43-89E3-1A261C68EAAE}"/>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62" name="Picture 61">
              <a:extLst>
                <a:ext uri="{FF2B5EF4-FFF2-40B4-BE49-F238E27FC236}">
                  <a16:creationId xmlns:a16="http://schemas.microsoft.com/office/drawing/2014/main" id="{52BFC3DB-8E8B-D843-9881-DC5C7DCCE893}"/>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63" name="TextBox 62">
              <a:extLst>
                <a:ext uri="{FF2B5EF4-FFF2-40B4-BE49-F238E27FC236}">
                  <a16:creationId xmlns:a16="http://schemas.microsoft.com/office/drawing/2014/main" id="{66ACA5AE-7187-6049-8D76-519FAE03EB4C}"/>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grpSp>
        <p:nvGrpSpPr>
          <p:cNvPr id="26" name="Groupe 809">
            <a:extLst>
              <a:ext uri="{FF2B5EF4-FFF2-40B4-BE49-F238E27FC236}">
                <a16:creationId xmlns:a16="http://schemas.microsoft.com/office/drawing/2014/main" id="{565FA6A3-8294-934F-8782-7B53411700C9}"/>
              </a:ext>
            </a:extLst>
          </p:cNvPr>
          <p:cNvGrpSpPr>
            <a:grpSpLocks noChangeAspect="1"/>
          </p:cNvGrpSpPr>
          <p:nvPr userDrawn="1"/>
        </p:nvGrpSpPr>
        <p:grpSpPr>
          <a:xfrm>
            <a:off x="1457445" y="2559375"/>
            <a:ext cx="613084" cy="577674"/>
            <a:chOff x="8232775" y="671513"/>
            <a:chExt cx="962025" cy="906462"/>
          </a:xfrm>
        </p:grpSpPr>
        <p:sp>
          <p:nvSpPr>
            <p:cNvPr id="27" name="Freeform 62">
              <a:extLst>
                <a:ext uri="{FF2B5EF4-FFF2-40B4-BE49-F238E27FC236}">
                  <a16:creationId xmlns:a16="http://schemas.microsoft.com/office/drawing/2014/main" id="{8E5BEF0E-BD33-2F4B-9CEE-1A2674DBE48E}"/>
                </a:ext>
              </a:extLst>
            </p:cNvPr>
            <p:cNvSpPr>
              <a:spLocks/>
            </p:cNvSpPr>
            <p:nvPr/>
          </p:nvSpPr>
          <p:spPr bwMode="auto">
            <a:xfrm>
              <a:off x="8232775" y="671513"/>
              <a:ext cx="962025" cy="906462"/>
            </a:xfrm>
            <a:custGeom>
              <a:avLst/>
              <a:gdLst>
                <a:gd name="T0" fmla="*/ 14 w 256"/>
                <a:gd name="T1" fmla="*/ 147 h 241"/>
                <a:gd name="T2" fmla="*/ 102 w 256"/>
                <a:gd name="T3" fmla="*/ 13 h 241"/>
                <a:gd name="T4" fmla="*/ 242 w 256"/>
                <a:gd name="T5" fmla="*/ 102 h 241"/>
                <a:gd name="T6" fmla="*/ 153 w 256"/>
                <a:gd name="T7" fmla="*/ 228 h 241"/>
                <a:gd name="T8" fmla="*/ 14 w 256"/>
                <a:gd name="T9" fmla="*/ 147 h 241"/>
              </a:gdLst>
              <a:ahLst/>
              <a:cxnLst>
                <a:cxn ang="0">
                  <a:pos x="T0" y="T1"/>
                </a:cxn>
                <a:cxn ang="0">
                  <a:pos x="T2" y="T3"/>
                </a:cxn>
                <a:cxn ang="0">
                  <a:pos x="T4" y="T5"/>
                </a:cxn>
                <a:cxn ang="0">
                  <a:pos x="T6" y="T7"/>
                </a:cxn>
                <a:cxn ang="0">
                  <a:pos x="T8" y="T9"/>
                </a:cxn>
              </a:cxnLst>
              <a:rect l="0" t="0" r="r" b="b"/>
              <a:pathLst>
                <a:path w="256" h="241">
                  <a:moveTo>
                    <a:pt x="14" y="147"/>
                  </a:moveTo>
                  <a:cubicBezTo>
                    <a:pt x="0" y="85"/>
                    <a:pt x="40" y="25"/>
                    <a:pt x="102" y="13"/>
                  </a:cubicBezTo>
                  <a:cubicBezTo>
                    <a:pt x="165" y="0"/>
                    <a:pt x="228" y="40"/>
                    <a:pt x="242" y="102"/>
                  </a:cubicBezTo>
                  <a:cubicBezTo>
                    <a:pt x="256" y="163"/>
                    <a:pt x="216" y="216"/>
                    <a:pt x="153" y="228"/>
                  </a:cubicBezTo>
                  <a:cubicBezTo>
                    <a:pt x="90" y="241"/>
                    <a:pt x="29" y="208"/>
                    <a:pt x="14" y="147"/>
                  </a:cubicBezTo>
                </a:path>
              </a:pathLst>
            </a:custGeom>
            <a:solidFill>
              <a:srgbClr val="2B0A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e 811">
              <a:extLst>
                <a:ext uri="{FF2B5EF4-FFF2-40B4-BE49-F238E27FC236}">
                  <a16:creationId xmlns:a16="http://schemas.microsoft.com/office/drawing/2014/main" id="{9EAF74EA-8C30-664C-B28A-375045ABB53D}"/>
                </a:ext>
              </a:extLst>
            </p:cNvPr>
            <p:cNvGrpSpPr/>
            <p:nvPr/>
          </p:nvGrpSpPr>
          <p:grpSpPr>
            <a:xfrm>
              <a:off x="8474075" y="908050"/>
              <a:ext cx="531813" cy="428625"/>
              <a:chOff x="8474075" y="908050"/>
              <a:chExt cx="531813" cy="428625"/>
            </a:xfrm>
          </p:grpSpPr>
          <p:sp>
            <p:nvSpPr>
              <p:cNvPr id="29" name="Freeform 63">
                <a:extLst>
                  <a:ext uri="{FF2B5EF4-FFF2-40B4-BE49-F238E27FC236}">
                    <a16:creationId xmlns:a16="http://schemas.microsoft.com/office/drawing/2014/main" id="{4FCFBE1E-01B0-4E40-ABA6-387BAFBE4379}"/>
                  </a:ext>
                </a:extLst>
              </p:cNvPr>
              <p:cNvSpPr>
                <a:spLocks/>
              </p:cNvSpPr>
              <p:nvPr/>
            </p:nvSpPr>
            <p:spPr bwMode="auto">
              <a:xfrm>
                <a:off x="8834438" y="1122363"/>
                <a:ext cx="88900" cy="90487"/>
              </a:xfrm>
              <a:custGeom>
                <a:avLst/>
                <a:gdLst>
                  <a:gd name="T0" fmla="*/ 0 w 24"/>
                  <a:gd name="T1" fmla="*/ 24 h 24"/>
                  <a:gd name="T2" fmla="*/ 24 w 24"/>
                  <a:gd name="T3" fmla="*/ 20 h 24"/>
                  <a:gd name="T4" fmla="*/ 24 w 24"/>
                  <a:gd name="T5" fmla="*/ 14 h 24"/>
                  <a:gd name="T6" fmla="*/ 24 w 24"/>
                  <a:gd name="T7" fmla="*/ 11 h 24"/>
                  <a:gd name="T8" fmla="*/ 24 w 24"/>
                  <a:gd name="T9" fmla="*/ 0 h 24"/>
                  <a:gd name="T10" fmla="*/ 0 w 24"/>
                  <a:gd name="T11" fmla="*/ 24 h 24"/>
                </a:gdLst>
                <a:ahLst/>
                <a:cxnLst>
                  <a:cxn ang="0">
                    <a:pos x="T0" y="T1"/>
                  </a:cxn>
                  <a:cxn ang="0">
                    <a:pos x="T2" y="T3"/>
                  </a:cxn>
                  <a:cxn ang="0">
                    <a:pos x="T4" y="T5"/>
                  </a:cxn>
                  <a:cxn ang="0">
                    <a:pos x="T6" y="T7"/>
                  </a:cxn>
                  <a:cxn ang="0">
                    <a:pos x="T8" y="T9"/>
                  </a:cxn>
                  <a:cxn ang="0">
                    <a:pos x="T10" y="T11"/>
                  </a:cxn>
                </a:cxnLst>
                <a:rect l="0" t="0" r="r" b="b"/>
                <a:pathLst>
                  <a:path w="24" h="24">
                    <a:moveTo>
                      <a:pt x="0" y="24"/>
                    </a:moveTo>
                    <a:cubicBezTo>
                      <a:pt x="6" y="23"/>
                      <a:pt x="15" y="21"/>
                      <a:pt x="24" y="20"/>
                    </a:cubicBezTo>
                    <a:cubicBezTo>
                      <a:pt x="24" y="18"/>
                      <a:pt x="24" y="16"/>
                      <a:pt x="24" y="14"/>
                    </a:cubicBezTo>
                    <a:cubicBezTo>
                      <a:pt x="24" y="13"/>
                      <a:pt x="24" y="12"/>
                      <a:pt x="24" y="11"/>
                    </a:cubicBezTo>
                    <a:cubicBezTo>
                      <a:pt x="24" y="0"/>
                      <a:pt x="24" y="0"/>
                      <a:pt x="24" y="0"/>
                    </a:cubicBezTo>
                    <a:cubicBezTo>
                      <a:pt x="20" y="10"/>
                      <a:pt x="11" y="18"/>
                      <a:pt x="0"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4">
                <a:extLst>
                  <a:ext uri="{FF2B5EF4-FFF2-40B4-BE49-F238E27FC236}">
                    <a16:creationId xmlns:a16="http://schemas.microsoft.com/office/drawing/2014/main" id="{4C95213C-0420-EF40-9D79-15E31B1B241A}"/>
                  </a:ext>
                </a:extLst>
              </p:cNvPr>
              <p:cNvSpPr>
                <a:spLocks noEditPoints="1"/>
              </p:cNvSpPr>
              <p:nvPr/>
            </p:nvSpPr>
            <p:spPr bwMode="auto">
              <a:xfrm>
                <a:off x="8474075" y="908050"/>
                <a:ext cx="449263" cy="327025"/>
              </a:xfrm>
              <a:custGeom>
                <a:avLst/>
                <a:gdLst>
                  <a:gd name="T0" fmla="*/ 78 w 120"/>
                  <a:gd name="T1" fmla="*/ 20 h 87"/>
                  <a:gd name="T2" fmla="*/ 60 w 120"/>
                  <a:gd name="T3" fmla="*/ 32 h 87"/>
                  <a:gd name="T4" fmla="*/ 43 w 120"/>
                  <a:gd name="T5" fmla="*/ 20 h 87"/>
                  <a:gd name="T6" fmla="*/ 60 w 120"/>
                  <a:gd name="T7" fmla="*/ 7 h 87"/>
                  <a:gd name="T8" fmla="*/ 78 w 120"/>
                  <a:gd name="T9" fmla="*/ 20 h 87"/>
                  <a:gd name="T10" fmla="*/ 56 w 120"/>
                  <a:gd name="T11" fmla="*/ 43 h 87"/>
                  <a:gd name="T12" fmla="*/ 60 w 120"/>
                  <a:gd name="T13" fmla="*/ 40 h 87"/>
                  <a:gd name="T14" fmla="*/ 65 w 120"/>
                  <a:gd name="T15" fmla="*/ 43 h 87"/>
                  <a:gd name="T16" fmla="*/ 60 w 120"/>
                  <a:gd name="T17" fmla="*/ 47 h 87"/>
                  <a:gd name="T18" fmla="*/ 56 w 120"/>
                  <a:gd name="T19" fmla="*/ 43 h 87"/>
                  <a:gd name="T20" fmla="*/ 43 w 120"/>
                  <a:gd name="T21" fmla="*/ 67 h 87"/>
                  <a:gd name="T22" fmla="*/ 60 w 120"/>
                  <a:gd name="T23" fmla="*/ 54 h 87"/>
                  <a:gd name="T24" fmla="*/ 78 w 120"/>
                  <a:gd name="T25" fmla="*/ 67 h 87"/>
                  <a:gd name="T26" fmla="*/ 60 w 120"/>
                  <a:gd name="T27" fmla="*/ 80 h 87"/>
                  <a:gd name="T28" fmla="*/ 43 w 120"/>
                  <a:gd name="T29" fmla="*/ 67 h 87"/>
                  <a:gd name="T30" fmla="*/ 110 w 120"/>
                  <a:gd name="T31" fmla="*/ 43 h 87"/>
                  <a:gd name="T32" fmla="*/ 93 w 120"/>
                  <a:gd name="T33" fmla="*/ 56 h 87"/>
                  <a:gd name="T34" fmla="*/ 75 w 120"/>
                  <a:gd name="T35" fmla="*/ 43 h 87"/>
                  <a:gd name="T36" fmla="*/ 93 w 120"/>
                  <a:gd name="T37" fmla="*/ 31 h 87"/>
                  <a:gd name="T38" fmla="*/ 110 w 120"/>
                  <a:gd name="T39" fmla="*/ 43 h 87"/>
                  <a:gd name="T40" fmla="*/ 10 w 120"/>
                  <a:gd name="T41" fmla="*/ 43 h 87"/>
                  <a:gd name="T42" fmla="*/ 28 w 120"/>
                  <a:gd name="T43" fmla="*/ 31 h 87"/>
                  <a:gd name="T44" fmla="*/ 45 w 120"/>
                  <a:gd name="T45" fmla="*/ 43 h 87"/>
                  <a:gd name="T46" fmla="*/ 28 w 120"/>
                  <a:gd name="T47" fmla="*/ 56 h 87"/>
                  <a:gd name="T48" fmla="*/ 10 w 120"/>
                  <a:gd name="T49" fmla="*/ 43 h 87"/>
                  <a:gd name="T50" fmla="*/ 60 w 120"/>
                  <a:gd name="T51" fmla="*/ 87 h 87"/>
                  <a:gd name="T52" fmla="*/ 120 w 120"/>
                  <a:gd name="T53" fmla="*/ 43 h 87"/>
                  <a:gd name="T54" fmla="*/ 60 w 120"/>
                  <a:gd name="T55" fmla="*/ 0 h 87"/>
                  <a:gd name="T56" fmla="*/ 0 w 120"/>
                  <a:gd name="T57" fmla="*/ 43 h 87"/>
                  <a:gd name="T58" fmla="*/ 60 w 120"/>
                  <a:gd name="T5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 h="87">
                    <a:moveTo>
                      <a:pt x="78" y="20"/>
                    </a:moveTo>
                    <a:cubicBezTo>
                      <a:pt x="78" y="27"/>
                      <a:pt x="70" y="32"/>
                      <a:pt x="60" y="32"/>
                    </a:cubicBezTo>
                    <a:cubicBezTo>
                      <a:pt x="51" y="32"/>
                      <a:pt x="43" y="27"/>
                      <a:pt x="43" y="20"/>
                    </a:cubicBezTo>
                    <a:cubicBezTo>
                      <a:pt x="43" y="13"/>
                      <a:pt x="51" y="7"/>
                      <a:pt x="60" y="7"/>
                    </a:cubicBezTo>
                    <a:cubicBezTo>
                      <a:pt x="70" y="7"/>
                      <a:pt x="78" y="13"/>
                      <a:pt x="78" y="20"/>
                    </a:cubicBezTo>
                    <a:moveTo>
                      <a:pt x="56" y="43"/>
                    </a:moveTo>
                    <a:cubicBezTo>
                      <a:pt x="56" y="42"/>
                      <a:pt x="58" y="40"/>
                      <a:pt x="60" y="40"/>
                    </a:cubicBezTo>
                    <a:cubicBezTo>
                      <a:pt x="63" y="40"/>
                      <a:pt x="65" y="42"/>
                      <a:pt x="65" y="43"/>
                    </a:cubicBezTo>
                    <a:cubicBezTo>
                      <a:pt x="65" y="45"/>
                      <a:pt x="63" y="47"/>
                      <a:pt x="60" y="47"/>
                    </a:cubicBezTo>
                    <a:cubicBezTo>
                      <a:pt x="58" y="47"/>
                      <a:pt x="56" y="45"/>
                      <a:pt x="56" y="43"/>
                    </a:cubicBezTo>
                    <a:moveTo>
                      <a:pt x="43" y="67"/>
                    </a:moveTo>
                    <a:cubicBezTo>
                      <a:pt x="43" y="60"/>
                      <a:pt x="51" y="54"/>
                      <a:pt x="60" y="54"/>
                    </a:cubicBezTo>
                    <a:cubicBezTo>
                      <a:pt x="70" y="54"/>
                      <a:pt x="78" y="60"/>
                      <a:pt x="78" y="67"/>
                    </a:cubicBezTo>
                    <a:cubicBezTo>
                      <a:pt x="78" y="74"/>
                      <a:pt x="70" y="80"/>
                      <a:pt x="60" y="80"/>
                    </a:cubicBezTo>
                    <a:cubicBezTo>
                      <a:pt x="51" y="80"/>
                      <a:pt x="43" y="74"/>
                      <a:pt x="43" y="67"/>
                    </a:cubicBezTo>
                    <a:moveTo>
                      <a:pt x="110" y="43"/>
                    </a:moveTo>
                    <a:cubicBezTo>
                      <a:pt x="110" y="50"/>
                      <a:pt x="103" y="56"/>
                      <a:pt x="93" y="56"/>
                    </a:cubicBezTo>
                    <a:cubicBezTo>
                      <a:pt x="83" y="56"/>
                      <a:pt x="75" y="50"/>
                      <a:pt x="75" y="43"/>
                    </a:cubicBezTo>
                    <a:cubicBezTo>
                      <a:pt x="75" y="36"/>
                      <a:pt x="83" y="31"/>
                      <a:pt x="93" y="31"/>
                    </a:cubicBezTo>
                    <a:cubicBezTo>
                      <a:pt x="103" y="31"/>
                      <a:pt x="110" y="36"/>
                      <a:pt x="110" y="43"/>
                    </a:cubicBezTo>
                    <a:moveTo>
                      <a:pt x="10" y="43"/>
                    </a:moveTo>
                    <a:cubicBezTo>
                      <a:pt x="10" y="36"/>
                      <a:pt x="18" y="31"/>
                      <a:pt x="28" y="31"/>
                    </a:cubicBezTo>
                    <a:cubicBezTo>
                      <a:pt x="37" y="31"/>
                      <a:pt x="45" y="36"/>
                      <a:pt x="45" y="43"/>
                    </a:cubicBezTo>
                    <a:cubicBezTo>
                      <a:pt x="45" y="50"/>
                      <a:pt x="37" y="56"/>
                      <a:pt x="28" y="56"/>
                    </a:cubicBezTo>
                    <a:cubicBezTo>
                      <a:pt x="18" y="56"/>
                      <a:pt x="10" y="50"/>
                      <a:pt x="10" y="43"/>
                    </a:cubicBezTo>
                    <a:moveTo>
                      <a:pt x="60" y="87"/>
                    </a:moveTo>
                    <a:cubicBezTo>
                      <a:pt x="94" y="87"/>
                      <a:pt x="120" y="67"/>
                      <a:pt x="120" y="43"/>
                    </a:cubicBezTo>
                    <a:cubicBezTo>
                      <a:pt x="120" y="19"/>
                      <a:pt x="94" y="0"/>
                      <a:pt x="60" y="0"/>
                    </a:cubicBezTo>
                    <a:cubicBezTo>
                      <a:pt x="27" y="0"/>
                      <a:pt x="0" y="19"/>
                      <a:pt x="0" y="43"/>
                    </a:cubicBezTo>
                    <a:cubicBezTo>
                      <a:pt x="0" y="67"/>
                      <a:pt x="27" y="87"/>
                      <a:pt x="60" y="87"/>
                    </a:cubicBezTo>
                  </a:path>
                </a:pathLst>
              </a:custGeom>
              <a:solidFill>
                <a:srgbClr val="9AC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5">
                <a:extLst>
                  <a:ext uri="{FF2B5EF4-FFF2-40B4-BE49-F238E27FC236}">
                    <a16:creationId xmlns:a16="http://schemas.microsoft.com/office/drawing/2014/main" id="{7395487D-764F-3140-92DE-9585692B8D38}"/>
                  </a:ext>
                </a:extLst>
              </p:cNvPr>
              <p:cNvSpPr>
                <a:spLocks/>
              </p:cNvSpPr>
              <p:nvPr/>
            </p:nvSpPr>
            <p:spPr bwMode="auto">
              <a:xfrm>
                <a:off x="8474075" y="1122363"/>
                <a:ext cx="531813" cy="214312"/>
              </a:xfrm>
              <a:custGeom>
                <a:avLst/>
                <a:gdLst>
                  <a:gd name="T0" fmla="*/ 124 w 142"/>
                  <a:gd name="T1" fmla="*/ 21 h 57"/>
                  <a:gd name="T2" fmla="*/ 79 w 142"/>
                  <a:gd name="T3" fmla="*/ 30 h 57"/>
                  <a:gd name="T4" fmla="*/ 60 w 142"/>
                  <a:gd name="T5" fmla="*/ 32 h 57"/>
                  <a:gd name="T6" fmla="*/ 0 w 142"/>
                  <a:gd name="T7" fmla="*/ 0 h 57"/>
                  <a:gd name="T8" fmla="*/ 0 w 142"/>
                  <a:gd name="T9" fmla="*/ 12 h 57"/>
                  <a:gd name="T10" fmla="*/ 0 w 142"/>
                  <a:gd name="T11" fmla="*/ 14 h 57"/>
                  <a:gd name="T12" fmla="*/ 60 w 142"/>
                  <a:gd name="T13" fmla="*/ 57 h 57"/>
                  <a:gd name="T14" fmla="*/ 90 w 142"/>
                  <a:gd name="T15" fmla="*/ 51 h 57"/>
                  <a:gd name="T16" fmla="*/ 142 w 142"/>
                  <a:gd name="T17" fmla="*/ 47 h 57"/>
                  <a:gd name="T18" fmla="*/ 142 w 142"/>
                  <a:gd name="T19" fmla="*/ 22 h 57"/>
                  <a:gd name="T20" fmla="*/ 124 w 142"/>
                  <a:gd name="T21" fmla="*/ 2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7">
                    <a:moveTo>
                      <a:pt x="124" y="21"/>
                    </a:moveTo>
                    <a:cubicBezTo>
                      <a:pt x="108" y="23"/>
                      <a:pt x="87" y="28"/>
                      <a:pt x="79" y="30"/>
                    </a:cubicBezTo>
                    <a:cubicBezTo>
                      <a:pt x="73" y="32"/>
                      <a:pt x="67" y="32"/>
                      <a:pt x="60" y="32"/>
                    </a:cubicBezTo>
                    <a:cubicBezTo>
                      <a:pt x="32" y="32"/>
                      <a:pt x="8" y="19"/>
                      <a:pt x="0" y="0"/>
                    </a:cubicBezTo>
                    <a:cubicBezTo>
                      <a:pt x="0" y="12"/>
                      <a:pt x="0" y="12"/>
                      <a:pt x="0" y="12"/>
                    </a:cubicBezTo>
                    <a:cubicBezTo>
                      <a:pt x="0" y="12"/>
                      <a:pt x="0" y="13"/>
                      <a:pt x="0" y="14"/>
                    </a:cubicBezTo>
                    <a:cubicBezTo>
                      <a:pt x="0" y="38"/>
                      <a:pt x="27" y="57"/>
                      <a:pt x="60" y="57"/>
                    </a:cubicBezTo>
                    <a:cubicBezTo>
                      <a:pt x="71" y="57"/>
                      <a:pt x="81" y="55"/>
                      <a:pt x="90" y="51"/>
                    </a:cubicBezTo>
                    <a:cubicBezTo>
                      <a:pt x="123" y="43"/>
                      <a:pt x="142" y="47"/>
                      <a:pt x="142" y="47"/>
                    </a:cubicBezTo>
                    <a:cubicBezTo>
                      <a:pt x="142" y="22"/>
                      <a:pt x="142" y="22"/>
                      <a:pt x="142" y="22"/>
                    </a:cubicBezTo>
                    <a:cubicBezTo>
                      <a:pt x="137" y="21"/>
                      <a:pt x="131" y="21"/>
                      <a:pt x="124" y="21"/>
                    </a:cubicBezTo>
                  </a:path>
                </a:pathLst>
              </a:custGeom>
              <a:solidFill>
                <a:srgbClr val="16A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extBox 1">
            <a:extLst>
              <a:ext uri="{FF2B5EF4-FFF2-40B4-BE49-F238E27FC236}">
                <a16:creationId xmlns:a16="http://schemas.microsoft.com/office/drawing/2014/main" id="{84F03AC8-BB86-EA48-9443-E8F399392DEE}"/>
              </a:ext>
            </a:extLst>
          </p:cNvPr>
          <p:cNvSpPr txBox="1"/>
          <p:nvPr userDrawn="1"/>
        </p:nvSpPr>
        <p:spPr>
          <a:xfrm>
            <a:off x="2134185" y="2639769"/>
            <a:ext cx="4461478" cy="400110"/>
          </a:xfrm>
          <a:prstGeom prst="rect">
            <a:avLst/>
          </a:prstGeom>
          <a:noFill/>
        </p:spPr>
        <p:txBody>
          <a:bodyPr wrap="none" rtlCol="0">
            <a:spAutoFit/>
          </a:bodyPr>
          <a:lstStyle/>
          <a:p>
            <a:r>
              <a:rPr lang="en-NL" sz="1000" b="1">
                <a:solidFill>
                  <a:schemeClr val="bg1"/>
                </a:solidFill>
                <a:latin typeface="Verdana" panose="020B0604030504040204" pitchFamily="34" charset="0"/>
                <a:ea typeface="Verdana" panose="020B0604030504040204" pitchFamily="34" charset="0"/>
                <a:cs typeface="Verdana" panose="020B0604030504040204" pitchFamily="34" charset="0"/>
              </a:rPr>
              <a:t>This session will be recorded. </a:t>
            </a:r>
          </a:p>
          <a:p>
            <a:r>
              <a:rPr lang="en-NL" sz="1000">
                <a:solidFill>
                  <a:schemeClr val="bg1"/>
                </a:solidFill>
                <a:latin typeface="Verdana" panose="020B0604030504040204" pitchFamily="34" charset="0"/>
                <a:ea typeface="Verdana" panose="020B0604030504040204" pitchFamily="34" charset="0"/>
                <a:cs typeface="Verdana" panose="020B0604030504040204" pitchFamily="34" charset="0"/>
              </a:rPr>
              <a:t>We will try to add the recording to the next Java Friday invitation.</a:t>
            </a:r>
          </a:p>
        </p:txBody>
      </p:sp>
      <p:grpSp>
        <p:nvGrpSpPr>
          <p:cNvPr id="57" name="Groupe 422">
            <a:extLst>
              <a:ext uri="{FF2B5EF4-FFF2-40B4-BE49-F238E27FC236}">
                <a16:creationId xmlns:a16="http://schemas.microsoft.com/office/drawing/2014/main" id="{B0A641C4-45A0-0B41-BFCC-18A768EF4646}"/>
              </a:ext>
            </a:extLst>
          </p:cNvPr>
          <p:cNvGrpSpPr>
            <a:grpSpLocks noChangeAspect="1"/>
          </p:cNvGrpSpPr>
          <p:nvPr userDrawn="1"/>
        </p:nvGrpSpPr>
        <p:grpSpPr>
          <a:xfrm>
            <a:off x="1842471" y="3245007"/>
            <a:ext cx="633482" cy="594943"/>
            <a:chOff x="4296336" y="1631168"/>
            <a:chExt cx="902946" cy="848014"/>
          </a:xfrm>
        </p:grpSpPr>
        <p:sp>
          <p:nvSpPr>
            <p:cNvPr id="58" name="Freeform 21">
              <a:extLst>
                <a:ext uri="{FF2B5EF4-FFF2-40B4-BE49-F238E27FC236}">
                  <a16:creationId xmlns:a16="http://schemas.microsoft.com/office/drawing/2014/main" id="{263CED6D-518E-CC43-969E-0FE83408CECD}"/>
                </a:ext>
              </a:extLst>
            </p:cNvPr>
            <p:cNvSpPr>
              <a:spLocks/>
            </p:cNvSpPr>
            <p:nvPr/>
          </p:nvSpPr>
          <p:spPr bwMode="auto">
            <a:xfrm>
              <a:off x="4296336" y="1631168"/>
              <a:ext cx="902946" cy="848014"/>
            </a:xfrm>
            <a:custGeom>
              <a:avLst/>
              <a:gdLst>
                <a:gd name="T0" fmla="*/ 62 w 439"/>
                <a:gd name="T1" fmla="*/ 322 h 410"/>
                <a:gd name="T2" fmla="*/ 106 w 439"/>
                <a:gd name="T3" fmla="*/ 61 h 410"/>
                <a:gd name="T4" fmla="*/ 376 w 439"/>
                <a:gd name="T5" fmla="*/ 99 h 410"/>
                <a:gd name="T6" fmla="*/ 327 w 439"/>
                <a:gd name="T7" fmla="*/ 348 h 410"/>
                <a:gd name="T8" fmla="*/ 62 w 439"/>
                <a:gd name="T9" fmla="*/ 322 h 410"/>
              </a:gdLst>
              <a:ahLst/>
              <a:cxnLst>
                <a:cxn ang="0">
                  <a:pos x="T0" y="T1"/>
                </a:cxn>
                <a:cxn ang="0">
                  <a:pos x="T2" y="T3"/>
                </a:cxn>
                <a:cxn ang="0">
                  <a:pos x="T4" y="T5"/>
                </a:cxn>
                <a:cxn ang="0">
                  <a:pos x="T6" y="T7"/>
                </a:cxn>
                <a:cxn ang="0">
                  <a:pos x="T8" y="T9"/>
                </a:cxn>
              </a:cxnLst>
              <a:rect l="0" t="0" r="r" b="b"/>
              <a:pathLst>
                <a:path w="439" h="410">
                  <a:moveTo>
                    <a:pt x="62" y="322"/>
                  </a:moveTo>
                  <a:cubicBezTo>
                    <a:pt x="0" y="238"/>
                    <a:pt x="19" y="123"/>
                    <a:pt x="106" y="61"/>
                  </a:cubicBezTo>
                  <a:cubicBezTo>
                    <a:pt x="191" y="0"/>
                    <a:pt x="312" y="17"/>
                    <a:pt x="376" y="99"/>
                  </a:cubicBezTo>
                  <a:cubicBezTo>
                    <a:pt x="439" y="182"/>
                    <a:pt x="412" y="288"/>
                    <a:pt x="327" y="348"/>
                  </a:cubicBezTo>
                  <a:cubicBezTo>
                    <a:pt x="240" y="410"/>
                    <a:pt x="126" y="403"/>
                    <a:pt x="62" y="322"/>
                  </a:cubicBezTo>
                </a:path>
              </a:pathLst>
            </a:custGeom>
            <a:solidFill>
              <a:srgbClr val="2B0A3D"/>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59" name="Groupe 424">
              <a:extLst>
                <a:ext uri="{FF2B5EF4-FFF2-40B4-BE49-F238E27FC236}">
                  <a16:creationId xmlns:a16="http://schemas.microsoft.com/office/drawing/2014/main" id="{5177795A-5FEA-1341-B73C-24CAA0F02A61}"/>
                </a:ext>
              </a:extLst>
            </p:cNvPr>
            <p:cNvGrpSpPr>
              <a:grpSpLocks noChangeAspect="1"/>
            </p:cNvGrpSpPr>
            <p:nvPr/>
          </p:nvGrpSpPr>
          <p:grpSpPr>
            <a:xfrm>
              <a:off x="4572259" y="1863384"/>
              <a:ext cx="336764" cy="432000"/>
              <a:chOff x="4594293" y="1874401"/>
              <a:chExt cx="307032" cy="393860"/>
            </a:xfrm>
          </p:grpSpPr>
          <p:sp>
            <p:nvSpPr>
              <p:cNvPr id="64" name="Freeform 69">
                <a:extLst>
                  <a:ext uri="{FF2B5EF4-FFF2-40B4-BE49-F238E27FC236}">
                    <a16:creationId xmlns:a16="http://schemas.microsoft.com/office/drawing/2014/main" id="{37E2E439-2BCB-4446-AE75-5F3C5AEE6956}"/>
                  </a:ext>
                </a:extLst>
              </p:cNvPr>
              <p:cNvSpPr>
                <a:spLocks/>
              </p:cNvSpPr>
              <p:nvPr/>
            </p:nvSpPr>
            <p:spPr bwMode="auto">
              <a:xfrm>
                <a:off x="4738858" y="1936166"/>
                <a:ext cx="17903" cy="10742"/>
              </a:xfrm>
              <a:custGeom>
                <a:avLst/>
                <a:gdLst>
                  <a:gd name="T0" fmla="*/ 53 w 61"/>
                  <a:gd name="T1" fmla="*/ 1 h 38"/>
                  <a:gd name="T2" fmla="*/ 7 w 61"/>
                  <a:gd name="T3" fmla="*/ 1 h 38"/>
                  <a:gd name="T4" fmla="*/ 3 w 61"/>
                  <a:gd name="T5" fmla="*/ 4 h 38"/>
                  <a:gd name="T6" fmla="*/ 0 w 61"/>
                  <a:gd name="T7" fmla="*/ 10 h 38"/>
                  <a:gd name="T8" fmla="*/ 0 w 61"/>
                  <a:gd name="T9" fmla="*/ 14 h 38"/>
                  <a:gd name="T10" fmla="*/ 11 w 61"/>
                  <a:gd name="T11" fmla="*/ 36 h 38"/>
                  <a:gd name="T12" fmla="*/ 14 w 61"/>
                  <a:gd name="T13" fmla="*/ 38 h 38"/>
                  <a:gd name="T14" fmla="*/ 30 w 61"/>
                  <a:gd name="T15" fmla="*/ 38 h 38"/>
                  <a:gd name="T16" fmla="*/ 47 w 61"/>
                  <a:gd name="T17" fmla="*/ 38 h 38"/>
                  <a:gd name="T18" fmla="*/ 50 w 61"/>
                  <a:gd name="T19" fmla="*/ 36 h 38"/>
                  <a:gd name="T20" fmla="*/ 58 w 61"/>
                  <a:gd name="T21" fmla="*/ 20 h 38"/>
                  <a:gd name="T22" fmla="*/ 58 w 61"/>
                  <a:gd name="T23" fmla="*/ 4 h 38"/>
                  <a:gd name="T24" fmla="*/ 53 w 61"/>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38">
                    <a:moveTo>
                      <a:pt x="53" y="1"/>
                    </a:moveTo>
                    <a:cubicBezTo>
                      <a:pt x="38" y="0"/>
                      <a:pt x="23" y="0"/>
                      <a:pt x="7" y="1"/>
                    </a:cubicBezTo>
                    <a:cubicBezTo>
                      <a:pt x="5" y="1"/>
                      <a:pt x="4" y="2"/>
                      <a:pt x="3" y="4"/>
                    </a:cubicBezTo>
                    <a:cubicBezTo>
                      <a:pt x="2" y="6"/>
                      <a:pt x="1" y="8"/>
                      <a:pt x="0" y="10"/>
                    </a:cubicBezTo>
                    <a:cubicBezTo>
                      <a:pt x="0" y="11"/>
                      <a:pt x="0" y="13"/>
                      <a:pt x="0" y="14"/>
                    </a:cubicBezTo>
                    <a:cubicBezTo>
                      <a:pt x="4" y="21"/>
                      <a:pt x="7" y="29"/>
                      <a:pt x="11" y="36"/>
                    </a:cubicBezTo>
                    <a:cubicBezTo>
                      <a:pt x="12" y="37"/>
                      <a:pt x="12" y="38"/>
                      <a:pt x="14" y="38"/>
                    </a:cubicBezTo>
                    <a:cubicBezTo>
                      <a:pt x="19" y="38"/>
                      <a:pt x="25" y="38"/>
                      <a:pt x="30" y="38"/>
                    </a:cubicBezTo>
                    <a:cubicBezTo>
                      <a:pt x="36" y="38"/>
                      <a:pt x="41" y="38"/>
                      <a:pt x="47" y="38"/>
                    </a:cubicBezTo>
                    <a:cubicBezTo>
                      <a:pt x="48" y="38"/>
                      <a:pt x="49" y="37"/>
                      <a:pt x="50" y="36"/>
                    </a:cubicBezTo>
                    <a:cubicBezTo>
                      <a:pt x="52" y="30"/>
                      <a:pt x="54" y="25"/>
                      <a:pt x="58" y="20"/>
                    </a:cubicBezTo>
                    <a:cubicBezTo>
                      <a:pt x="61" y="14"/>
                      <a:pt x="61" y="10"/>
                      <a:pt x="58" y="4"/>
                    </a:cubicBezTo>
                    <a:cubicBezTo>
                      <a:pt x="57" y="2"/>
                      <a:pt x="56" y="1"/>
                      <a:pt x="53" y="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65" name="Oval 71">
                <a:extLst>
                  <a:ext uri="{FF2B5EF4-FFF2-40B4-BE49-F238E27FC236}">
                    <a16:creationId xmlns:a16="http://schemas.microsoft.com/office/drawing/2014/main" id="{697385C8-E7EB-6348-90CC-C97D2043EC90}"/>
                  </a:ext>
                </a:extLst>
              </p:cNvPr>
              <p:cNvSpPr>
                <a:spLocks noChangeArrowheads="1"/>
              </p:cNvSpPr>
              <p:nvPr/>
            </p:nvSpPr>
            <p:spPr bwMode="auto">
              <a:xfrm>
                <a:off x="4698129" y="1874401"/>
                <a:ext cx="99360" cy="10831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66" name="Freeform 72">
                <a:extLst>
                  <a:ext uri="{FF2B5EF4-FFF2-40B4-BE49-F238E27FC236}">
                    <a16:creationId xmlns:a16="http://schemas.microsoft.com/office/drawing/2014/main" id="{A560DC9F-6234-E546-97D7-7BD4A4C9D648}"/>
                  </a:ext>
                </a:extLst>
              </p:cNvPr>
              <p:cNvSpPr>
                <a:spLocks/>
              </p:cNvSpPr>
              <p:nvPr/>
            </p:nvSpPr>
            <p:spPr bwMode="auto">
              <a:xfrm>
                <a:off x="4669932" y="1994349"/>
                <a:ext cx="155754" cy="273912"/>
              </a:xfrm>
              <a:custGeom>
                <a:avLst/>
                <a:gdLst>
                  <a:gd name="T0" fmla="*/ 436 w 542"/>
                  <a:gd name="T1" fmla="*/ 419 h 958"/>
                  <a:gd name="T2" fmla="*/ 421 w 542"/>
                  <a:gd name="T3" fmla="*/ 420 h 958"/>
                  <a:gd name="T4" fmla="*/ 411 w 542"/>
                  <a:gd name="T5" fmla="*/ 419 h 958"/>
                  <a:gd name="T6" fmla="*/ 330 w 542"/>
                  <a:gd name="T7" fmla="*/ 419 h 958"/>
                  <a:gd name="T8" fmla="*/ 330 w 542"/>
                  <a:gd name="T9" fmla="*/ 175 h 958"/>
                  <a:gd name="T10" fmla="*/ 165 w 542"/>
                  <a:gd name="T11" fmla="*/ 0 h 958"/>
                  <a:gd name="T12" fmla="*/ 0 w 542"/>
                  <a:gd name="T13" fmla="*/ 175 h 958"/>
                  <a:gd name="T14" fmla="*/ 0 w 542"/>
                  <a:gd name="T15" fmla="*/ 445 h 958"/>
                  <a:gd name="T16" fmla="*/ 52 w 542"/>
                  <a:gd name="T17" fmla="*/ 572 h 958"/>
                  <a:gd name="T18" fmla="*/ 132 w 542"/>
                  <a:gd name="T19" fmla="*/ 620 h 958"/>
                  <a:gd name="T20" fmla="*/ 330 w 542"/>
                  <a:gd name="T21" fmla="*/ 620 h 958"/>
                  <a:gd name="T22" fmla="*/ 330 w 542"/>
                  <a:gd name="T23" fmla="*/ 845 h 958"/>
                  <a:gd name="T24" fmla="*/ 436 w 542"/>
                  <a:gd name="T25" fmla="*/ 958 h 958"/>
                  <a:gd name="T26" fmla="*/ 542 w 542"/>
                  <a:gd name="T27" fmla="*/ 845 h 958"/>
                  <a:gd name="T28" fmla="*/ 542 w 542"/>
                  <a:gd name="T29" fmla="*/ 531 h 958"/>
                  <a:gd name="T30" fmla="*/ 436 w 542"/>
                  <a:gd name="T31" fmla="*/ 41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2" h="958">
                    <a:moveTo>
                      <a:pt x="436" y="419"/>
                    </a:moveTo>
                    <a:cubicBezTo>
                      <a:pt x="431" y="419"/>
                      <a:pt x="426" y="419"/>
                      <a:pt x="421" y="420"/>
                    </a:cubicBezTo>
                    <a:cubicBezTo>
                      <a:pt x="418" y="420"/>
                      <a:pt x="414" y="419"/>
                      <a:pt x="411" y="419"/>
                    </a:cubicBezTo>
                    <a:cubicBezTo>
                      <a:pt x="330" y="419"/>
                      <a:pt x="330" y="419"/>
                      <a:pt x="330" y="419"/>
                    </a:cubicBezTo>
                    <a:cubicBezTo>
                      <a:pt x="330" y="175"/>
                      <a:pt x="330" y="175"/>
                      <a:pt x="330" y="175"/>
                    </a:cubicBezTo>
                    <a:cubicBezTo>
                      <a:pt x="330" y="78"/>
                      <a:pt x="256" y="0"/>
                      <a:pt x="165" y="0"/>
                    </a:cubicBezTo>
                    <a:cubicBezTo>
                      <a:pt x="74" y="0"/>
                      <a:pt x="0" y="78"/>
                      <a:pt x="0" y="175"/>
                    </a:cubicBezTo>
                    <a:cubicBezTo>
                      <a:pt x="0" y="445"/>
                      <a:pt x="0" y="445"/>
                      <a:pt x="0" y="445"/>
                    </a:cubicBezTo>
                    <a:cubicBezTo>
                      <a:pt x="0" y="495"/>
                      <a:pt x="20" y="540"/>
                      <a:pt x="52" y="572"/>
                    </a:cubicBezTo>
                    <a:cubicBezTo>
                      <a:pt x="69" y="601"/>
                      <a:pt x="98" y="620"/>
                      <a:pt x="132" y="620"/>
                    </a:cubicBezTo>
                    <a:cubicBezTo>
                      <a:pt x="330" y="620"/>
                      <a:pt x="330" y="620"/>
                      <a:pt x="330" y="620"/>
                    </a:cubicBezTo>
                    <a:cubicBezTo>
                      <a:pt x="330" y="845"/>
                      <a:pt x="330" y="845"/>
                      <a:pt x="330" y="845"/>
                    </a:cubicBezTo>
                    <a:cubicBezTo>
                      <a:pt x="330" y="907"/>
                      <a:pt x="377" y="958"/>
                      <a:pt x="436" y="958"/>
                    </a:cubicBezTo>
                    <a:cubicBezTo>
                      <a:pt x="494" y="958"/>
                      <a:pt x="542" y="907"/>
                      <a:pt x="542" y="845"/>
                    </a:cubicBezTo>
                    <a:cubicBezTo>
                      <a:pt x="542" y="531"/>
                      <a:pt x="542" y="531"/>
                      <a:pt x="542" y="531"/>
                    </a:cubicBezTo>
                    <a:cubicBezTo>
                      <a:pt x="542" y="469"/>
                      <a:pt x="494" y="419"/>
                      <a:pt x="436" y="41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E"/>
              </a:p>
            </p:txBody>
          </p:sp>
          <p:sp>
            <p:nvSpPr>
              <p:cNvPr id="67" name="Oval 73">
                <a:extLst>
                  <a:ext uri="{FF2B5EF4-FFF2-40B4-BE49-F238E27FC236}">
                    <a16:creationId xmlns:a16="http://schemas.microsoft.com/office/drawing/2014/main" id="{C61692CA-4797-1948-82D3-5A1B0D21B5BF}"/>
                  </a:ext>
                </a:extLst>
              </p:cNvPr>
              <p:cNvSpPr>
                <a:spLocks noChangeArrowheads="1"/>
              </p:cNvSpPr>
              <p:nvPr/>
            </p:nvSpPr>
            <p:spPr bwMode="auto">
              <a:xfrm>
                <a:off x="4697682" y="1874401"/>
                <a:ext cx="100255" cy="10831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68" name="Freeform 74">
                <a:extLst>
                  <a:ext uri="{FF2B5EF4-FFF2-40B4-BE49-F238E27FC236}">
                    <a16:creationId xmlns:a16="http://schemas.microsoft.com/office/drawing/2014/main" id="{76D8B353-81B6-3146-843B-BE282A0F99EA}"/>
                  </a:ext>
                </a:extLst>
              </p:cNvPr>
              <p:cNvSpPr>
                <a:spLocks/>
              </p:cNvSpPr>
              <p:nvPr/>
            </p:nvSpPr>
            <p:spPr bwMode="auto">
              <a:xfrm>
                <a:off x="4670380" y="1994349"/>
                <a:ext cx="154859" cy="273912"/>
              </a:xfrm>
              <a:custGeom>
                <a:avLst/>
                <a:gdLst>
                  <a:gd name="T0" fmla="*/ 377 w 542"/>
                  <a:gd name="T1" fmla="*/ 0 h 958"/>
                  <a:gd name="T2" fmla="*/ 212 w 542"/>
                  <a:gd name="T3" fmla="*/ 175 h 958"/>
                  <a:gd name="T4" fmla="*/ 212 w 542"/>
                  <a:gd name="T5" fmla="*/ 419 h 958"/>
                  <a:gd name="T6" fmla="*/ 132 w 542"/>
                  <a:gd name="T7" fmla="*/ 419 h 958"/>
                  <a:gd name="T8" fmla="*/ 121 w 542"/>
                  <a:gd name="T9" fmla="*/ 420 h 958"/>
                  <a:gd name="T10" fmla="*/ 106 w 542"/>
                  <a:gd name="T11" fmla="*/ 419 h 958"/>
                  <a:gd name="T12" fmla="*/ 0 w 542"/>
                  <a:gd name="T13" fmla="*/ 531 h 958"/>
                  <a:gd name="T14" fmla="*/ 0 w 542"/>
                  <a:gd name="T15" fmla="*/ 845 h 958"/>
                  <a:gd name="T16" fmla="*/ 106 w 542"/>
                  <a:gd name="T17" fmla="*/ 958 h 958"/>
                  <a:gd name="T18" fmla="*/ 212 w 542"/>
                  <a:gd name="T19" fmla="*/ 845 h 958"/>
                  <a:gd name="T20" fmla="*/ 212 w 542"/>
                  <a:gd name="T21" fmla="*/ 620 h 958"/>
                  <a:gd name="T22" fmla="*/ 410 w 542"/>
                  <a:gd name="T23" fmla="*/ 620 h 958"/>
                  <a:gd name="T24" fmla="*/ 490 w 542"/>
                  <a:gd name="T25" fmla="*/ 572 h 958"/>
                  <a:gd name="T26" fmla="*/ 542 w 542"/>
                  <a:gd name="T27" fmla="*/ 445 h 958"/>
                  <a:gd name="T28" fmla="*/ 542 w 542"/>
                  <a:gd name="T29" fmla="*/ 175 h 958"/>
                  <a:gd name="T30" fmla="*/ 377 w 542"/>
                  <a:gd name="T31"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2" h="958">
                    <a:moveTo>
                      <a:pt x="377" y="0"/>
                    </a:moveTo>
                    <a:cubicBezTo>
                      <a:pt x="286" y="0"/>
                      <a:pt x="212" y="78"/>
                      <a:pt x="212" y="175"/>
                    </a:cubicBezTo>
                    <a:cubicBezTo>
                      <a:pt x="212" y="419"/>
                      <a:pt x="212" y="419"/>
                      <a:pt x="212" y="419"/>
                    </a:cubicBezTo>
                    <a:cubicBezTo>
                      <a:pt x="132" y="419"/>
                      <a:pt x="132" y="419"/>
                      <a:pt x="132" y="419"/>
                    </a:cubicBezTo>
                    <a:cubicBezTo>
                      <a:pt x="128" y="419"/>
                      <a:pt x="124" y="420"/>
                      <a:pt x="121" y="420"/>
                    </a:cubicBezTo>
                    <a:cubicBezTo>
                      <a:pt x="116" y="419"/>
                      <a:pt x="111" y="419"/>
                      <a:pt x="106" y="419"/>
                    </a:cubicBezTo>
                    <a:cubicBezTo>
                      <a:pt x="48" y="419"/>
                      <a:pt x="0" y="469"/>
                      <a:pt x="0" y="531"/>
                    </a:cubicBezTo>
                    <a:cubicBezTo>
                      <a:pt x="0" y="845"/>
                      <a:pt x="0" y="845"/>
                      <a:pt x="0" y="845"/>
                    </a:cubicBezTo>
                    <a:cubicBezTo>
                      <a:pt x="0" y="907"/>
                      <a:pt x="48" y="958"/>
                      <a:pt x="106" y="958"/>
                    </a:cubicBezTo>
                    <a:cubicBezTo>
                      <a:pt x="165" y="958"/>
                      <a:pt x="212" y="907"/>
                      <a:pt x="212" y="845"/>
                    </a:cubicBezTo>
                    <a:cubicBezTo>
                      <a:pt x="212" y="620"/>
                      <a:pt x="212" y="620"/>
                      <a:pt x="212" y="620"/>
                    </a:cubicBezTo>
                    <a:cubicBezTo>
                      <a:pt x="410" y="620"/>
                      <a:pt x="410" y="620"/>
                      <a:pt x="410" y="620"/>
                    </a:cubicBezTo>
                    <a:cubicBezTo>
                      <a:pt x="444" y="620"/>
                      <a:pt x="473" y="601"/>
                      <a:pt x="490" y="572"/>
                    </a:cubicBezTo>
                    <a:cubicBezTo>
                      <a:pt x="522" y="540"/>
                      <a:pt x="542" y="495"/>
                      <a:pt x="542" y="445"/>
                    </a:cubicBezTo>
                    <a:cubicBezTo>
                      <a:pt x="542" y="175"/>
                      <a:pt x="542" y="175"/>
                      <a:pt x="542" y="175"/>
                    </a:cubicBezTo>
                    <a:cubicBezTo>
                      <a:pt x="542" y="78"/>
                      <a:pt x="468" y="0"/>
                      <a:pt x="377"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E"/>
              </a:p>
            </p:txBody>
          </p:sp>
          <p:sp>
            <p:nvSpPr>
              <p:cNvPr id="69" name="Rectangle 75">
                <a:extLst>
                  <a:ext uri="{FF2B5EF4-FFF2-40B4-BE49-F238E27FC236}">
                    <a16:creationId xmlns:a16="http://schemas.microsoft.com/office/drawing/2014/main" id="{CFE27C19-104D-194B-A70C-AF69C09BDB9D}"/>
                  </a:ext>
                </a:extLst>
              </p:cNvPr>
              <p:cNvSpPr>
                <a:spLocks noChangeArrowheads="1"/>
              </p:cNvSpPr>
              <p:nvPr/>
            </p:nvSpPr>
            <p:spPr bwMode="auto">
              <a:xfrm>
                <a:off x="4649344" y="2098185"/>
                <a:ext cx="196930" cy="17007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70" name="Freeform 76">
                <a:extLst>
                  <a:ext uri="{FF2B5EF4-FFF2-40B4-BE49-F238E27FC236}">
                    <a16:creationId xmlns:a16="http://schemas.microsoft.com/office/drawing/2014/main" id="{FADD14B0-326A-D748-8E64-2931728F0933}"/>
                  </a:ext>
                </a:extLst>
              </p:cNvPr>
              <p:cNvSpPr>
                <a:spLocks/>
              </p:cNvSpPr>
              <p:nvPr/>
            </p:nvSpPr>
            <p:spPr bwMode="auto">
              <a:xfrm>
                <a:off x="4594293" y="2038211"/>
                <a:ext cx="307032" cy="42072"/>
              </a:xfrm>
              <a:custGeom>
                <a:avLst/>
                <a:gdLst>
                  <a:gd name="T0" fmla="*/ 1009 w 1073"/>
                  <a:gd name="T1" fmla="*/ 145 h 145"/>
                  <a:gd name="T2" fmla="*/ 1073 w 1073"/>
                  <a:gd name="T3" fmla="*/ 73 h 145"/>
                  <a:gd name="T4" fmla="*/ 1009 w 1073"/>
                  <a:gd name="T5" fmla="*/ 0 h 145"/>
                  <a:gd name="T6" fmla="*/ 64 w 1073"/>
                  <a:gd name="T7" fmla="*/ 0 h 145"/>
                  <a:gd name="T8" fmla="*/ 0 w 1073"/>
                  <a:gd name="T9" fmla="*/ 73 h 145"/>
                  <a:gd name="T10" fmla="*/ 64 w 1073"/>
                  <a:gd name="T11" fmla="*/ 145 h 145"/>
                  <a:gd name="T12" fmla="*/ 99 w 1073"/>
                  <a:gd name="T13" fmla="*/ 145 h 145"/>
                  <a:gd name="T14" fmla="*/ 193 w 1073"/>
                  <a:gd name="T15" fmla="*/ 145 h 145"/>
                  <a:gd name="T16" fmla="*/ 880 w 1073"/>
                  <a:gd name="T17" fmla="*/ 145 h 145"/>
                  <a:gd name="T18" fmla="*/ 939 w 1073"/>
                  <a:gd name="T19" fmla="*/ 145 h 145"/>
                  <a:gd name="T20" fmla="*/ 1009 w 1073"/>
                  <a:gd name="T21"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3" h="145">
                    <a:moveTo>
                      <a:pt x="1009" y="145"/>
                    </a:moveTo>
                    <a:cubicBezTo>
                      <a:pt x="1045" y="145"/>
                      <a:pt x="1073" y="113"/>
                      <a:pt x="1073" y="73"/>
                    </a:cubicBezTo>
                    <a:cubicBezTo>
                      <a:pt x="1073" y="33"/>
                      <a:pt x="1045" y="0"/>
                      <a:pt x="1009" y="0"/>
                    </a:cubicBezTo>
                    <a:cubicBezTo>
                      <a:pt x="64" y="0"/>
                      <a:pt x="64" y="0"/>
                      <a:pt x="64" y="0"/>
                    </a:cubicBezTo>
                    <a:cubicBezTo>
                      <a:pt x="29" y="0"/>
                      <a:pt x="0" y="33"/>
                      <a:pt x="0" y="73"/>
                    </a:cubicBezTo>
                    <a:cubicBezTo>
                      <a:pt x="0" y="113"/>
                      <a:pt x="29" y="145"/>
                      <a:pt x="64" y="145"/>
                    </a:cubicBezTo>
                    <a:cubicBezTo>
                      <a:pt x="99" y="145"/>
                      <a:pt x="99" y="145"/>
                      <a:pt x="99" y="145"/>
                    </a:cubicBezTo>
                    <a:cubicBezTo>
                      <a:pt x="193" y="145"/>
                      <a:pt x="193" y="145"/>
                      <a:pt x="193" y="145"/>
                    </a:cubicBezTo>
                    <a:cubicBezTo>
                      <a:pt x="880" y="145"/>
                      <a:pt x="880" y="145"/>
                      <a:pt x="880" y="145"/>
                    </a:cubicBezTo>
                    <a:cubicBezTo>
                      <a:pt x="939" y="145"/>
                      <a:pt x="939" y="145"/>
                      <a:pt x="939" y="145"/>
                    </a:cubicBezTo>
                    <a:lnTo>
                      <a:pt x="1009" y="1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sp>
        <p:nvSpPr>
          <p:cNvPr id="71" name="TextBox 70">
            <a:extLst>
              <a:ext uri="{FF2B5EF4-FFF2-40B4-BE49-F238E27FC236}">
                <a16:creationId xmlns:a16="http://schemas.microsoft.com/office/drawing/2014/main" id="{D9A478B6-A7A6-AB41-BF50-EF6981AA2B3C}"/>
              </a:ext>
            </a:extLst>
          </p:cNvPr>
          <p:cNvSpPr txBox="1"/>
          <p:nvPr userDrawn="1"/>
        </p:nvSpPr>
        <p:spPr>
          <a:xfrm>
            <a:off x="2546382" y="3324423"/>
            <a:ext cx="4661854" cy="400110"/>
          </a:xfrm>
          <a:prstGeom prst="rect">
            <a:avLst/>
          </a:prstGeom>
          <a:noFill/>
        </p:spPr>
        <p:txBody>
          <a:bodyPr wrap="none" rtlCol="0">
            <a:spAutoFit/>
          </a:bodyPr>
          <a:lstStyle/>
          <a:p>
            <a:r>
              <a:rPr lang="en-NL" sz="1000" b="1">
                <a:solidFill>
                  <a:schemeClr val="bg1"/>
                </a:solidFill>
                <a:latin typeface="Verdana" panose="020B0604030504040204" pitchFamily="34" charset="0"/>
                <a:ea typeface="Verdana" panose="020B0604030504040204" pitchFamily="34" charset="0"/>
                <a:cs typeface="Verdana" panose="020B0604030504040204" pitchFamily="34" charset="0"/>
              </a:rPr>
              <a:t>Please mute yourself during the talk. </a:t>
            </a:r>
            <a:r>
              <a:rPr lang="en-NL" sz="1000">
                <a:solidFill>
                  <a:schemeClr val="bg1"/>
                </a:solidFill>
                <a:latin typeface="Verdana" panose="020B0604030504040204" pitchFamily="34" charset="0"/>
                <a:ea typeface="Verdana" panose="020B0604030504040204" pitchFamily="34" charset="0"/>
                <a:cs typeface="Verdana" panose="020B0604030504040204" pitchFamily="34" charset="0"/>
              </a:rPr>
              <a:t>If you have any questions, </a:t>
            </a:r>
          </a:p>
          <a:p>
            <a:r>
              <a:rPr lang="en-NL" sz="1000">
                <a:solidFill>
                  <a:schemeClr val="bg1"/>
                </a:solidFill>
                <a:latin typeface="Verdana" panose="020B0604030504040204" pitchFamily="34" charset="0"/>
                <a:ea typeface="Verdana" panose="020B0604030504040204" pitchFamily="34" charset="0"/>
                <a:cs typeface="Verdana" panose="020B0604030504040204" pitchFamily="34" charset="0"/>
              </a:rPr>
              <a:t>use the chat or unmute yourself when you want to interrupt.</a:t>
            </a:r>
          </a:p>
        </p:txBody>
      </p:sp>
      <p:grpSp>
        <p:nvGrpSpPr>
          <p:cNvPr id="72" name="Groupe 25">
            <a:extLst>
              <a:ext uri="{FF2B5EF4-FFF2-40B4-BE49-F238E27FC236}">
                <a16:creationId xmlns:a16="http://schemas.microsoft.com/office/drawing/2014/main" id="{1DD937C1-1EE1-BE4D-B552-C6405587D9FD}"/>
              </a:ext>
            </a:extLst>
          </p:cNvPr>
          <p:cNvGrpSpPr/>
          <p:nvPr userDrawn="1"/>
        </p:nvGrpSpPr>
        <p:grpSpPr>
          <a:xfrm>
            <a:off x="2078413" y="4009077"/>
            <a:ext cx="665887" cy="628657"/>
            <a:chOff x="5579149" y="3717000"/>
            <a:chExt cx="762640" cy="720000"/>
          </a:xfrm>
        </p:grpSpPr>
        <p:sp>
          <p:nvSpPr>
            <p:cNvPr id="73" name="Freeform 117">
              <a:extLst>
                <a:ext uri="{FF2B5EF4-FFF2-40B4-BE49-F238E27FC236}">
                  <a16:creationId xmlns:a16="http://schemas.microsoft.com/office/drawing/2014/main" id="{F4775DF7-6598-4B4D-8FED-7A212D5B89EB}"/>
                </a:ext>
              </a:extLst>
            </p:cNvPr>
            <p:cNvSpPr>
              <a:spLocks/>
            </p:cNvSpPr>
            <p:nvPr/>
          </p:nvSpPr>
          <p:spPr bwMode="auto">
            <a:xfrm>
              <a:off x="5579149" y="3717000"/>
              <a:ext cx="762640" cy="720000"/>
            </a:xfrm>
            <a:custGeom>
              <a:avLst/>
              <a:gdLst>
                <a:gd name="T0" fmla="*/ 42 w 294"/>
                <a:gd name="T1" fmla="*/ 214 h 274"/>
                <a:gd name="T2" fmla="*/ 70 w 294"/>
                <a:gd name="T3" fmla="*/ 41 h 274"/>
                <a:gd name="T4" fmla="*/ 251 w 294"/>
                <a:gd name="T5" fmla="*/ 66 h 274"/>
                <a:gd name="T6" fmla="*/ 219 w 294"/>
                <a:gd name="T7" fmla="*/ 233 h 274"/>
                <a:gd name="T8" fmla="*/ 42 w 294"/>
                <a:gd name="T9" fmla="*/ 214 h 274"/>
              </a:gdLst>
              <a:ahLst/>
              <a:cxnLst>
                <a:cxn ang="0">
                  <a:pos x="T0" y="T1"/>
                </a:cxn>
                <a:cxn ang="0">
                  <a:pos x="T2" y="T3"/>
                </a:cxn>
                <a:cxn ang="0">
                  <a:pos x="T4" y="T5"/>
                </a:cxn>
                <a:cxn ang="0">
                  <a:pos x="T6" y="T7"/>
                </a:cxn>
                <a:cxn ang="0">
                  <a:pos x="T8" y="T9"/>
                </a:cxn>
              </a:cxnLst>
              <a:rect l="0" t="0" r="r" b="b"/>
              <a:pathLst>
                <a:path w="294" h="274">
                  <a:moveTo>
                    <a:pt x="42" y="214"/>
                  </a:moveTo>
                  <a:cubicBezTo>
                    <a:pt x="0" y="159"/>
                    <a:pt x="13" y="82"/>
                    <a:pt x="70" y="41"/>
                  </a:cubicBezTo>
                  <a:cubicBezTo>
                    <a:pt x="128" y="0"/>
                    <a:pt x="209" y="11"/>
                    <a:pt x="251" y="66"/>
                  </a:cubicBezTo>
                  <a:cubicBezTo>
                    <a:pt x="294" y="121"/>
                    <a:pt x="276" y="192"/>
                    <a:pt x="219" y="233"/>
                  </a:cubicBezTo>
                  <a:cubicBezTo>
                    <a:pt x="161" y="274"/>
                    <a:pt x="84" y="269"/>
                    <a:pt x="42" y="214"/>
                  </a:cubicBezTo>
                </a:path>
              </a:pathLst>
            </a:custGeom>
            <a:solidFill>
              <a:srgbClr val="2B0A3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e 522">
              <a:extLst>
                <a:ext uri="{FF2B5EF4-FFF2-40B4-BE49-F238E27FC236}">
                  <a16:creationId xmlns:a16="http://schemas.microsoft.com/office/drawing/2014/main" id="{E0E74A42-BB4C-8D45-A698-652A0A08EE19}"/>
                </a:ext>
              </a:extLst>
            </p:cNvPr>
            <p:cNvGrpSpPr/>
            <p:nvPr/>
          </p:nvGrpSpPr>
          <p:grpSpPr>
            <a:xfrm rot="1149511">
              <a:off x="5781383" y="3841264"/>
              <a:ext cx="358174" cy="404467"/>
              <a:chOff x="7940675" y="1608138"/>
              <a:chExt cx="466726" cy="527050"/>
            </a:xfrm>
          </p:grpSpPr>
          <p:sp>
            <p:nvSpPr>
              <p:cNvPr id="75" name="Freeform 118">
                <a:extLst>
                  <a:ext uri="{FF2B5EF4-FFF2-40B4-BE49-F238E27FC236}">
                    <a16:creationId xmlns:a16="http://schemas.microsoft.com/office/drawing/2014/main" id="{35AF5E43-BBC8-3C40-AB3E-0652C352E87D}"/>
                  </a:ext>
                </a:extLst>
              </p:cNvPr>
              <p:cNvSpPr>
                <a:spLocks/>
              </p:cNvSpPr>
              <p:nvPr/>
            </p:nvSpPr>
            <p:spPr bwMode="auto">
              <a:xfrm>
                <a:off x="7940675" y="1824038"/>
                <a:ext cx="80963" cy="307975"/>
              </a:xfrm>
              <a:custGeom>
                <a:avLst/>
                <a:gdLst>
                  <a:gd name="T0" fmla="*/ 9 w 24"/>
                  <a:gd name="T1" fmla="*/ 0 h 90"/>
                  <a:gd name="T2" fmla="*/ 24 w 24"/>
                  <a:gd name="T3" fmla="*/ 0 h 90"/>
                  <a:gd name="T4" fmla="*/ 24 w 24"/>
                  <a:gd name="T5" fmla="*/ 90 h 90"/>
                  <a:gd name="T6" fmla="*/ 0 w 24"/>
                  <a:gd name="T7" fmla="*/ 90 h 90"/>
                  <a:gd name="T8" fmla="*/ 0 w 24"/>
                  <a:gd name="T9" fmla="*/ 10 h 90"/>
                  <a:gd name="T10" fmla="*/ 9 w 24"/>
                  <a:gd name="T11" fmla="*/ 0 h 90"/>
                </a:gdLst>
                <a:ahLst/>
                <a:cxnLst>
                  <a:cxn ang="0">
                    <a:pos x="T0" y="T1"/>
                  </a:cxn>
                  <a:cxn ang="0">
                    <a:pos x="T2" y="T3"/>
                  </a:cxn>
                  <a:cxn ang="0">
                    <a:pos x="T4" y="T5"/>
                  </a:cxn>
                  <a:cxn ang="0">
                    <a:pos x="T6" y="T7"/>
                  </a:cxn>
                  <a:cxn ang="0">
                    <a:pos x="T8" y="T9"/>
                  </a:cxn>
                  <a:cxn ang="0">
                    <a:pos x="T10" y="T11"/>
                  </a:cxn>
                </a:cxnLst>
                <a:rect l="0" t="0" r="r" b="b"/>
                <a:pathLst>
                  <a:path w="24" h="90">
                    <a:moveTo>
                      <a:pt x="9" y="0"/>
                    </a:moveTo>
                    <a:cubicBezTo>
                      <a:pt x="24" y="0"/>
                      <a:pt x="24" y="0"/>
                      <a:pt x="24" y="0"/>
                    </a:cubicBezTo>
                    <a:cubicBezTo>
                      <a:pt x="24" y="90"/>
                      <a:pt x="24" y="90"/>
                      <a:pt x="24" y="90"/>
                    </a:cubicBezTo>
                    <a:cubicBezTo>
                      <a:pt x="0" y="90"/>
                      <a:pt x="0" y="90"/>
                      <a:pt x="0" y="90"/>
                    </a:cubicBezTo>
                    <a:cubicBezTo>
                      <a:pt x="0" y="10"/>
                      <a:pt x="0" y="10"/>
                      <a:pt x="0" y="10"/>
                    </a:cubicBezTo>
                    <a:cubicBezTo>
                      <a:pt x="0" y="10"/>
                      <a:pt x="0" y="0"/>
                      <a:pt x="9"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19">
                <a:extLst>
                  <a:ext uri="{FF2B5EF4-FFF2-40B4-BE49-F238E27FC236}">
                    <a16:creationId xmlns:a16="http://schemas.microsoft.com/office/drawing/2014/main" id="{082F6CBC-3E54-B043-9A91-B85AA04DB7B1}"/>
                  </a:ext>
                </a:extLst>
              </p:cNvPr>
              <p:cNvSpPr>
                <a:spLocks/>
              </p:cNvSpPr>
              <p:nvPr/>
            </p:nvSpPr>
            <p:spPr bwMode="auto">
              <a:xfrm>
                <a:off x="8059738" y="1608138"/>
                <a:ext cx="347663" cy="527050"/>
              </a:xfrm>
              <a:custGeom>
                <a:avLst/>
                <a:gdLst>
                  <a:gd name="T0" fmla="*/ 54 w 103"/>
                  <a:gd name="T1" fmla="*/ 54 h 154"/>
                  <a:gd name="T2" fmla="*/ 56 w 103"/>
                  <a:gd name="T3" fmla="*/ 54 h 154"/>
                  <a:gd name="T4" fmla="*/ 86 w 103"/>
                  <a:gd name="T5" fmla="*/ 54 h 154"/>
                  <a:gd name="T6" fmla="*/ 99 w 103"/>
                  <a:gd name="T7" fmla="*/ 62 h 154"/>
                  <a:gd name="T8" fmla="*/ 94 w 103"/>
                  <a:gd name="T9" fmla="*/ 82 h 154"/>
                  <a:gd name="T10" fmla="*/ 94 w 103"/>
                  <a:gd name="T11" fmla="*/ 84 h 154"/>
                  <a:gd name="T12" fmla="*/ 92 w 103"/>
                  <a:gd name="T13" fmla="*/ 104 h 154"/>
                  <a:gd name="T14" fmla="*/ 91 w 103"/>
                  <a:gd name="T15" fmla="*/ 106 h 154"/>
                  <a:gd name="T16" fmla="*/ 90 w 103"/>
                  <a:gd name="T17" fmla="*/ 128 h 154"/>
                  <a:gd name="T18" fmla="*/ 90 w 103"/>
                  <a:gd name="T19" fmla="*/ 129 h 154"/>
                  <a:gd name="T20" fmla="*/ 95 w 103"/>
                  <a:gd name="T21" fmla="*/ 143 h 154"/>
                  <a:gd name="T22" fmla="*/ 84 w 103"/>
                  <a:gd name="T23" fmla="*/ 154 h 154"/>
                  <a:gd name="T24" fmla="*/ 81 w 103"/>
                  <a:gd name="T25" fmla="*/ 154 h 154"/>
                  <a:gd name="T26" fmla="*/ 7 w 103"/>
                  <a:gd name="T27" fmla="*/ 154 h 154"/>
                  <a:gd name="T28" fmla="*/ 0 w 103"/>
                  <a:gd name="T29" fmla="*/ 147 h 154"/>
                  <a:gd name="T30" fmla="*/ 0 w 103"/>
                  <a:gd name="T31" fmla="*/ 64 h 154"/>
                  <a:gd name="T32" fmla="*/ 1 w 103"/>
                  <a:gd name="T33" fmla="*/ 61 h 154"/>
                  <a:gd name="T34" fmla="*/ 22 w 103"/>
                  <a:gd name="T35" fmla="*/ 37 h 154"/>
                  <a:gd name="T36" fmla="*/ 33 w 103"/>
                  <a:gd name="T37" fmla="*/ 24 h 154"/>
                  <a:gd name="T38" fmla="*/ 36 w 103"/>
                  <a:gd name="T39" fmla="*/ 17 h 154"/>
                  <a:gd name="T40" fmla="*/ 36 w 103"/>
                  <a:gd name="T41" fmla="*/ 11 h 154"/>
                  <a:gd name="T42" fmla="*/ 50 w 103"/>
                  <a:gd name="T43" fmla="*/ 2 h 154"/>
                  <a:gd name="T44" fmla="*/ 57 w 103"/>
                  <a:gd name="T45" fmla="*/ 7 h 154"/>
                  <a:gd name="T46" fmla="*/ 60 w 103"/>
                  <a:gd name="T47" fmla="*/ 18 h 154"/>
                  <a:gd name="T48" fmla="*/ 57 w 103"/>
                  <a:gd name="T49" fmla="*/ 45 h 154"/>
                  <a:gd name="T50" fmla="*/ 54 w 103"/>
                  <a:gd name="T51" fmla="*/ 53 h 154"/>
                  <a:gd name="T52" fmla="*/ 54 w 103"/>
                  <a:gd name="T53"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54">
                    <a:moveTo>
                      <a:pt x="54" y="54"/>
                    </a:moveTo>
                    <a:cubicBezTo>
                      <a:pt x="56" y="54"/>
                      <a:pt x="56" y="54"/>
                      <a:pt x="56" y="54"/>
                    </a:cubicBezTo>
                    <a:cubicBezTo>
                      <a:pt x="66" y="54"/>
                      <a:pt x="76" y="54"/>
                      <a:pt x="86" y="54"/>
                    </a:cubicBezTo>
                    <a:cubicBezTo>
                      <a:pt x="92" y="54"/>
                      <a:pt x="96" y="57"/>
                      <a:pt x="99" y="62"/>
                    </a:cubicBezTo>
                    <a:cubicBezTo>
                      <a:pt x="103" y="69"/>
                      <a:pt x="101" y="78"/>
                      <a:pt x="94" y="82"/>
                    </a:cubicBezTo>
                    <a:cubicBezTo>
                      <a:pt x="93" y="83"/>
                      <a:pt x="93" y="83"/>
                      <a:pt x="94" y="84"/>
                    </a:cubicBezTo>
                    <a:cubicBezTo>
                      <a:pt x="99" y="90"/>
                      <a:pt x="98" y="100"/>
                      <a:pt x="92" y="104"/>
                    </a:cubicBezTo>
                    <a:cubicBezTo>
                      <a:pt x="90" y="105"/>
                      <a:pt x="90" y="105"/>
                      <a:pt x="91" y="106"/>
                    </a:cubicBezTo>
                    <a:cubicBezTo>
                      <a:pt x="97" y="112"/>
                      <a:pt x="97" y="122"/>
                      <a:pt x="90" y="128"/>
                    </a:cubicBezTo>
                    <a:cubicBezTo>
                      <a:pt x="89" y="128"/>
                      <a:pt x="89" y="128"/>
                      <a:pt x="90" y="129"/>
                    </a:cubicBezTo>
                    <a:cubicBezTo>
                      <a:pt x="94" y="132"/>
                      <a:pt x="96" y="138"/>
                      <a:pt x="95" y="143"/>
                    </a:cubicBezTo>
                    <a:cubicBezTo>
                      <a:pt x="94" y="149"/>
                      <a:pt x="89" y="153"/>
                      <a:pt x="84" y="154"/>
                    </a:cubicBezTo>
                    <a:cubicBezTo>
                      <a:pt x="83" y="154"/>
                      <a:pt x="82" y="154"/>
                      <a:pt x="81" y="154"/>
                    </a:cubicBezTo>
                    <a:cubicBezTo>
                      <a:pt x="56" y="154"/>
                      <a:pt x="32" y="154"/>
                      <a:pt x="7" y="154"/>
                    </a:cubicBezTo>
                    <a:cubicBezTo>
                      <a:pt x="3" y="154"/>
                      <a:pt x="0" y="151"/>
                      <a:pt x="0" y="147"/>
                    </a:cubicBezTo>
                    <a:cubicBezTo>
                      <a:pt x="0" y="119"/>
                      <a:pt x="0" y="92"/>
                      <a:pt x="0" y="64"/>
                    </a:cubicBezTo>
                    <a:cubicBezTo>
                      <a:pt x="0" y="63"/>
                      <a:pt x="0" y="62"/>
                      <a:pt x="1" y="61"/>
                    </a:cubicBezTo>
                    <a:cubicBezTo>
                      <a:pt x="8" y="53"/>
                      <a:pt x="15" y="45"/>
                      <a:pt x="22" y="37"/>
                    </a:cubicBezTo>
                    <a:cubicBezTo>
                      <a:pt x="26" y="33"/>
                      <a:pt x="30" y="29"/>
                      <a:pt x="33" y="24"/>
                    </a:cubicBezTo>
                    <a:cubicBezTo>
                      <a:pt x="35" y="22"/>
                      <a:pt x="36" y="20"/>
                      <a:pt x="36" y="17"/>
                    </a:cubicBezTo>
                    <a:cubicBezTo>
                      <a:pt x="36" y="15"/>
                      <a:pt x="36" y="13"/>
                      <a:pt x="36" y="11"/>
                    </a:cubicBezTo>
                    <a:cubicBezTo>
                      <a:pt x="37" y="5"/>
                      <a:pt x="44" y="0"/>
                      <a:pt x="50" y="2"/>
                    </a:cubicBezTo>
                    <a:cubicBezTo>
                      <a:pt x="53" y="2"/>
                      <a:pt x="55" y="4"/>
                      <a:pt x="57" y="7"/>
                    </a:cubicBezTo>
                    <a:cubicBezTo>
                      <a:pt x="59" y="10"/>
                      <a:pt x="59" y="14"/>
                      <a:pt x="60" y="18"/>
                    </a:cubicBezTo>
                    <a:cubicBezTo>
                      <a:pt x="60" y="27"/>
                      <a:pt x="60" y="36"/>
                      <a:pt x="57" y="45"/>
                    </a:cubicBezTo>
                    <a:cubicBezTo>
                      <a:pt x="57" y="47"/>
                      <a:pt x="56" y="50"/>
                      <a:pt x="54" y="53"/>
                    </a:cubicBezTo>
                    <a:cubicBezTo>
                      <a:pt x="54" y="53"/>
                      <a:pt x="54" y="53"/>
                      <a:pt x="54" y="54"/>
                    </a:cubicBezTo>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TextBox 76">
            <a:extLst>
              <a:ext uri="{FF2B5EF4-FFF2-40B4-BE49-F238E27FC236}">
                <a16:creationId xmlns:a16="http://schemas.microsoft.com/office/drawing/2014/main" id="{32245EF0-FC32-AF47-AA5E-EBD06AEE877D}"/>
              </a:ext>
            </a:extLst>
          </p:cNvPr>
          <p:cNvSpPr txBox="1"/>
          <p:nvPr userDrawn="1"/>
        </p:nvSpPr>
        <p:spPr>
          <a:xfrm>
            <a:off x="2818962" y="4111310"/>
            <a:ext cx="4107215" cy="400110"/>
          </a:xfrm>
          <a:prstGeom prst="rect">
            <a:avLst/>
          </a:prstGeom>
          <a:noFill/>
        </p:spPr>
        <p:txBody>
          <a:bodyPr wrap="none" rtlCol="0">
            <a:spAutoFit/>
          </a:bodyPr>
          <a:lstStyle/>
          <a:p>
            <a:r>
              <a:rPr lang="en-NL" sz="1000" b="1">
                <a:solidFill>
                  <a:schemeClr val="bg1"/>
                </a:solidFill>
                <a:latin typeface="Verdana" panose="020B0604030504040204" pitchFamily="34" charset="0"/>
                <a:ea typeface="Verdana" panose="020B0604030504040204" pitchFamily="34" charset="0"/>
                <a:cs typeface="Verdana" panose="020B0604030504040204" pitchFamily="34" charset="0"/>
              </a:rPr>
              <a:t>You’re more then welcome to stay after the meeting.</a:t>
            </a:r>
            <a:r>
              <a:rPr lang="en-NL" sz="1000">
                <a:solidFill>
                  <a:schemeClr val="bg1"/>
                </a:solidFill>
                <a:latin typeface="Verdana" panose="020B0604030504040204" pitchFamily="34" charset="0"/>
                <a:ea typeface="Verdana" panose="020B0604030504040204" pitchFamily="34" charset="0"/>
                <a:cs typeface="Verdana" panose="020B0604030504040204" pitchFamily="34" charset="0"/>
              </a:rPr>
              <a:t> </a:t>
            </a:r>
          </a:p>
          <a:p>
            <a:r>
              <a:rPr lang="en-NL" sz="1000">
                <a:solidFill>
                  <a:schemeClr val="bg1"/>
                </a:solidFill>
                <a:latin typeface="Verdana" panose="020B0604030504040204" pitchFamily="34" charset="0"/>
                <a:ea typeface="Verdana" panose="020B0604030504040204" pitchFamily="34" charset="0"/>
                <a:cs typeface="Verdana" panose="020B0604030504040204" pitchFamily="34" charset="0"/>
              </a:rPr>
              <a:t>To have a nice chat, hang around and have a drink together.</a:t>
            </a:r>
          </a:p>
        </p:txBody>
      </p:sp>
      <p:sp>
        <p:nvSpPr>
          <p:cNvPr id="78" name="TextBox 77">
            <a:extLst>
              <a:ext uri="{FF2B5EF4-FFF2-40B4-BE49-F238E27FC236}">
                <a16:creationId xmlns:a16="http://schemas.microsoft.com/office/drawing/2014/main" id="{455A7409-1F89-FE4D-9458-FA234465A7C2}"/>
              </a:ext>
            </a:extLst>
          </p:cNvPr>
          <p:cNvSpPr txBox="1"/>
          <p:nvPr userDrawn="1"/>
        </p:nvSpPr>
        <p:spPr>
          <a:xfrm>
            <a:off x="1570858" y="1979933"/>
            <a:ext cx="1595309" cy="400110"/>
          </a:xfrm>
          <a:prstGeom prst="rect">
            <a:avLst/>
          </a:prstGeom>
          <a:noFill/>
        </p:spPr>
        <p:txBody>
          <a:bodyPr wrap="none" rtlCol="0">
            <a:spAutoFit/>
          </a:bodyPr>
          <a:lstStyle/>
          <a:p>
            <a:r>
              <a:rPr lang="en-NL" sz="2000" b="1">
                <a:solidFill>
                  <a:srgbClr val="09B3DE"/>
                </a:solidFill>
                <a:latin typeface="Ubuntu Mono" panose="020B0509030602030204" pitchFamily="49" charset="0"/>
                <a:ea typeface="Verdana" panose="020B0604030504040204" pitchFamily="34" charset="0"/>
                <a:cs typeface="Verdana" panose="020B0604030504040204" pitchFamily="34" charset="0"/>
              </a:rPr>
              <a:t>Java Friday</a:t>
            </a:r>
          </a:p>
        </p:txBody>
      </p:sp>
      <p:sp>
        <p:nvSpPr>
          <p:cNvPr id="51" name="Picture Placeholder 10">
            <a:extLst>
              <a:ext uri="{FF2B5EF4-FFF2-40B4-BE49-F238E27FC236}">
                <a16:creationId xmlns:a16="http://schemas.microsoft.com/office/drawing/2014/main" id="{1CCA16B7-0D3C-3446-AE89-64AC7A6DD36E}"/>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52" name="Picture Placeholder 10">
            <a:extLst>
              <a:ext uri="{FF2B5EF4-FFF2-40B4-BE49-F238E27FC236}">
                <a16:creationId xmlns:a16="http://schemas.microsoft.com/office/drawing/2014/main" id="{93321747-27EA-574B-9FC6-37D0C3DE25CA}"/>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54" name="Picture Placeholder 10">
            <a:extLst>
              <a:ext uri="{FF2B5EF4-FFF2-40B4-BE49-F238E27FC236}">
                <a16:creationId xmlns:a16="http://schemas.microsoft.com/office/drawing/2014/main" id="{A77C6761-A06C-7444-9888-39A207462CB3}"/>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55" name="Picture Placeholder 10">
            <a:extLst>
              <a:ext uri="{FF2B5EF4-FFF2-40B4-BE49-F238E27FC236}">
                <a16:creationId xmlns:a16="http://schemas.microsoft.com/office/drawing/2014/main" id="{5CB3F543-58AB-7248-BC58-CB817D445983}"/>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56" name="Picture Placeholder 10">
            <a:extLst>
              <a:ext uri="{FF2B5EF4-FFF2-40B4-BE49-F238E27FC236}">
                <a16:creationId xmlns:a16="http://schemas.microsoft.com/office/drawing/2014/main" id="{03CA96CE-70EE-E742-B499-6F8DA8B123F0}"/>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79" name="Picture Placeholder 10">
            <a:extLst>
              <a:ext uri="{FF2B5EF4-FFF2-40B4-BE49-F238E27FC236}">
                <a16:creationId xmlns:a16="http://schemas.microsoft.com/office/drawing/2014/main" id="{EF31B3C3-FBBB-F443-8F01-A8C29DD4093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80" name="Picture Placeholder 10">
            <a:extLst>
              <a:ext uri="{FF2B5EF4-FFF2-40B4-BE49-F238E27FC236}">
                <a16:creationId xmlns:a16="http://schemas.microsoft.com/office/drawing/2014/main" id="{F679A2F9-E617-9846-AFA4-60C4B21EA0CF}"/>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9" name="Picture Placeholder 10">
            <a:extLst>
              <a:ext uri="{FF2B5EF4-FFF2-40B4-BE49-F238E27FC236}">
                <a16:creationId xmlns:a16="http://schemas.microsoft.com/office/drawing/2014/main" id="{9906375F-9D05-7D4C-89D9-52D31588566A}"/>
              </a:ext>
            </a:extLst>
          </p:cNvPr>
          <p:cNvSpPr>
            <a:spLocks noGrp="1"/>
          </p:cNvSpPr>
          <p:nvPr>
            <p:ph type="pic" sz="quarter" idx="26"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40" name="Picture Placeholder 10">
            <a:extLst>
              <a:ext uri="{FF2B5EF4-FFF2-40B4-BE49-F238E27FC236}">
                <a16:creationId xmlns:a16="http://schemas.microsoft.com/office/drawing/2014/main" id="{8935A0F9-8D45-304A-9DEE-2C030FAC1044}"/>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17288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 4">
    <p:bg>
      <p:bgPr>
        <a:solidFill>
          <a:schemeClr val="bg1">
            <a:alpha val="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Freeform 15">
            <a:extLst>
              <a:ext uri="{FF2B5EF4-FFF2-40B4-BE49-F238E27FC236}">
                <a16:creationId xmlns:a16="http://schemas.microsoft.com/office/drawing/2014/main" id="{005ED0D9-5740-4AC1-ADDD-56A9F2217C30}"/>
              </a:ext>
            </a:extLst>
          </p:cNvPr>
          <p:cNvSpPr/>
          <p:nvPr userDrawn="1"/>
        </p:nvSpPr>
        <p:spPr>
          <a:xfrm>
            <a:off x="0" y="3664030"/>
            <a:ext cx="8472264" cy="319397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63E25333-AF71-47A9-9DF0-5D859FDFEE67}"/>
              </a:ext>
            </a:extLst>
          </p:cNvPr>
          <p:cNvSpPr>
            <a:spLocks noGrp="1"/>
          </p:cNvSpPr>
          <p:nvPr>
            <p:ph type="body" sz="quarter" idx="33" hasCustomPrompt="1"/>
          </p:nvPr>
        </p:nvSpPr>
        <p:spPr>
          <a:xfrm>
            <a:off x="360000" y="5423254"/>
            <a:ext cx="9745936"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B2C87B7A-79DA-4338-A75C-77A4FD60F145}"/>
              </a:ext>
            </a:extLst>
          </p:cNvPr>
          <p:cNvSpPr>
            <a:spLocks noGrp="1"/>
          </p:cNvSpPr>
          <p:nvPr>
            <p:ph type="body" sz="quarter" idx="34" hasCustomPrompt="1"/>
          </p:nvPr>
        </p:nvSpPr>
        <p:spPr>
          <a:xfrm>
            <a:off x="396000" y="4916016"/>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C29E3B94-72A6-4A54-A041-7A68EF71C8D3}"/>
              </a:ext>
            </a:extLst>
          </p:cNvPr>
          <p:cNvSpPr>
            <a:spLocks noGrp="1"/>
          </p:cNvSpPr>
          <p:nvPr>
            <p:ph type="body" sz="quarter" idx="35" hasCustomPrompt="1"/>
          </p:nvPr>
        </p:nvSpPr>
        <p:spPr>
          <a:xfrm>
            <a:off x="396000" y="4386808"/>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17">
            <a:extLst>
              <a:ext uri="{FF2B5EF4-FFF2-40B4-BE49-F238E27FC236}">
                <a16:creationId xmlns:a16="http://schemas.microsoft.com/office/drawing/2014/main" id="{65A14B7A-E4D2-4DB3-A51F-9712AF70A6F8}"/>
              </a:ext>
            </a:extLst>
          </p:cNvPr>
          <p:cNvSpPr>
            <a:spLocks noGrp="1"/>
          </p:cNvSpPr>
          <p:nvPr>
            <p:ph type="pic" sz="quarter" idx="10"/>
          </p:nvPr>
        </p:nvSpPr>
        <p:spPr>
          <a:xfrm>
            <a:off x="396000" y="2129375"/>
            <a:ext cx="2027083" cy="2061625"/>
          </a:xfrm>
          <a:prstGeom prst="rect">
            <a:avLst/>
          </a:prstGeom>
          <a:solidFill>
            <a:srgbClr val="D9D9D9"/>
          </a:solidFill>
        </p:spPr>
        <p:txBody>
          <a:bodyPr anchor="ctr"/>
          <a:lstStyle>
            <a:lvl1pPr algn="ctr">
              <a:defRPr/>
            </a:lvl1pPr>
          </a:lstStyle>
          <a:p>
            <a:r>
              <a:rPr lang="en-US"/>
              <a:t>Click icon to add picture</a:t>
            </a:r>
            <a:endParaRPr lang="pt-PT"/>
          </a:p>
        </p:txBody>
      </p:sp>
    </p:spTree>
    <p:extLst>
      <p:ext uri="{BB962C8B-B14F-4D97-AF65-F5344CB8AC3E}">
        <p14:creationId xmlns:p14="http://schemas.microsoft.com/office/powerpoint/2010/main" val="138156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 5">
    <p:spTree>
      <p:nvGrpSpPr>
        <p:cNvPr id="1" name=""/>
        <p:cNvGrpSpPr/>
        <p:nvPr/>
      </p:nvGrpSpPr>
      <p:grpSpPr>
        <a:xfrm>
          <a:off x="0" y="0"/>
          <a:ext cx="0" cy="0"/>
          <a:chOff x="0" y="0"/>
          <a:chExt cx="0" cy="0"/>
        </a:xfrm>
      </p:grpSpPr>
      <p:sp>
        <p:nvSpPr>
          <p:cNvPr id="3" name="Freeform 21">
            <a:extLst>
              <a:ext uri="{FF2B5EF4-FFF2-40B4-BE49-F238E27FC236}">
                <a16:creationId xmlns:a16="http://schemas.microsoft.com/office/drawing/2014/main" id="{4B07EBE9-FC0D-473A-B056-841D4546F56B}"/>
              </a:ext>
            </a:extLst>
          </p:cNvPr>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solidFill>
                  <a:schemeClr val="bg1"/>
                </a:solidFill>
              </a:defRPr>
            </a:lvl1pPr>
          </a:lstStyle>
          <a:p>
            <a:r>
              <a:rPr lang="en-US" noProof="0"/>
              <a:t>Modifiez le style du titre</a:t>
            </a:r>
          </a:p>
        </p:txBody>
      </p:sp>
      <p:sp>
        <p:nvSpPr>
          <p:cNvPr id="4" name="Picture Placeholder 48">
            <a:extLst>
              <a:ext uri="{FF2B5EF4-FFF2-40B4-BE49-F238E27FC236}">
                <a16:creationId xmlns:a16="http://schemas.microsoft.com/office/drawing/2014/main" id="{05499993-F978-482C-A7E3-2CC87A10A64C}"/>
              </a:ext>
            </a:extLst>
          </p:cNvPr>
          <p:cNvSpPr>
            <a:spLocks noGrp="1"/>
          </p:cNvSpPr>
          <p:nvPr>
            <p:ph type="pic" sz="quarter" idx="10"/>
          </p:nvPr>
        </p:nvSpPr>
        <p:spPr>
          <a:xfrm>
            <a:off x="396000" y="1440000"/>
            <a:ext cx="6300768" cy="2722563"/>
          </a:xfrm>
          <a:prstGeom prst="rect">
            <a:avLst/>
          </a:prstGeom>
        </p:spPr>
        <p:txBody>
          <a:bodyPr anchor="ctr"/>
          <a:lstStyle>
            <a:lvl1pPr algn="ctr">
              <a:defRPr/>
            </a:lvl1pPr>
          </a:lstStyle>
          <a:p>
            <a:r>
              <a:rPr lang="en-US"/>
              <a:t>Click icon to add picture</a:t>
            </a:r>
            <a:endParaRPr lang="pt-PT"/>
          </a:p>
        </p:txBody>
      </p:sp>
      <p:sp>
        <p:nvSpPr>
          <p:cNvPr id="5" name="Text Placeholder 7">
            <a:extLst>
              <a:ext uri="{FF2B5EF4-FFF2-40B4-BE49-F238E27FC236}">
                <a16:creationId xmlns:a16="http://schemas.microsoft.com/office/drawing/2014/main" id="{1E479B03-68C5-41EA-83D5-E4DFFE8B219D}"/>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2E4AC362-34F9-4B4F-B3BC-BE19B9BEE42B}"/>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48">
            <a:extLst>
              <a:ext uri="{FF2B5EF4-FFF2-40B4-BE49-F238E27FC236}">
                <a16:creationId xmlns:a16="http://schemas.microsoft.com/office/drawing/2014/main" id="{A5473A73-00C8-46E5-B3BB-C3A3CFA926F5}"/>
              </a:ext>
            </a:extLst>
          </p:cNvPr>
          <p:cNvSpPr>
            <a:spLocks noGrp="1"/>
          </p:cNvSpPr>
          <p:nvPr>
            <p:ph type="pic" sz="quarter" idx="36"/>
          </p:nvPr>
        </p:nvSpPr>
        <p:spPr>
          <a:xfrm>
            <a:off x="6851208" y="2611755"/>
            <a:ext cx="1635177" cy="3841433"/>
          </a:xfrm>
          <a:prstGeom prst="rect">
            <a:avLst/>
          </a:prstGeom>
        </p:spPr>
        <p:txBody>
          <a:bodyPr anchor="ctr"/>
          <a:lstStyle>
            <a:lvl1pPr algn="ctr">
              <a:defRPr/>
            </a:lvl1pPr>
          </a:lstStyle>
          <a:p>
            <a:r>
              <a:rPr lang="en-US"/>
              <a:t>Click icon to add picture</a:t>
            </a:r>
            <a:endParaRPr lang="pt-PT"/>
          </a:p>
        </p:txBody>
      </p:sp>
      <p:sp>
        <p:nvSpPr>
          <p:cNvPr id="8" name="Espace réservé du texte 2">
            <a:extLst>
              <a:ext uri="{FF2B5EF4-FFF2-40B4-BE49-F238E27FC236}">
                <a16:creationId xmlns:a16="http://schemas.microsoft.com/office/drawing/2014/main" id="{E0290EEC-BB50-46CF-B806-EE9D50B84E63}"/>
              </a:ext>
            </a:extLst>
          </p:cNvPr>
          <p:cNvSpPr>
            <a:spLocks noGrp="1"/>
          </p:cNvSpPr>
          <p:nvPr>
            <p:ph type="body" sz="quarter" idx="37"/>
          </p:nvPr>
        </p:nvSpPr>
        <p:spPr>
          <a:xfrm>
            <a:off x="8181975" y="1811338"/>
            <a:ext cx="3746500" cy="4570412"/>
          </a:xfrm>
          <a:prstGeom prst="rect">
            <a:avLst/>
          </a:prstGeom>
        </p:spPr>
        <p:txBody>
          <a:bodyPr>
            <a:normAutofit/>
          </a:bodyPr>
          <a:lstStyle>
            <a:lvl1pPr>
              <a:defRPr sz="1400"/>
            </a:lvl1pPr>
            <a:lvl2pPr>
              <a:defRPr sz="1200"/>
            </a:lvl2pPr>
            <a:lvl3pPr>
              <a:defRPr sz="1100"/>
            </a:lvl3pPr>
            <a:lvl4pPr>
              <a:defRPr sz="105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6769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noProof="0"/>
              <a:t>Modifiez le style du titre</a:t>
            </a:r>
          </a:p>
        </p:txBody>
      </p:sp>
      <p:sp>
        <p:nvSpPr>
          <p:cNvPr id="3" name="Picture Placeholder 17">
            <a:extLst>
              <a:ext uri="{FF2B5EF4-FFF2-40B4-BE49-F238E27FC236}">
                <a16:creationId xmlns:a16="http://schemas.microsoft.com/office/drawing/2014/main" id="{C8E0B656-36C5-49F3-9D0D-F16AB2D3E6B9}"/>
              </a:ext>
            </a:extLst>
          </p:cNvPr>
          <p:cNvSpPr>
            <a:spLocks noGrp="1"/>
          </p:cNvSpPr>
          <p:nvPr>
            <p:ph type="pic" sz="quarter" idx="38"/>
          </p:nvPr>
        </p:nvSpPr>
        <p:spPr>
          <a:xfrm>
            <a:off x="6240463" y="1440000"/>
            <a:ext cx="5951536" cy="4941750"/>
          </a:xfrm>
          <a:prstGeom prst="rect">
            <a:avLst/>
          </a:prstGeom>
          <a:noFill/>
        </p:spPr>
        <p:txBody>
          <a:bodyPr anchor="ctr"/>
          <a:lstStyle>
            <a:lvl1pPr algn="ctr">
              <a:defRPr/>
            </a:lvl1pPr>
          </a:lstStyle>
          <a:p>
            <a:r>
              <a:rPr lang="en-US"/>
              <a:t>Click icon to add picture</a:t>
            </a:r>
            <a:endParaRPr lang="pt-PT" dirty="0"/>
          </a:p>
        </p:txBody>
      </p:sp>
      <p:sp>
        <p:nvSpPr>
          <p:cNvPr id="6" name="Espace réservé du texte 5">
            <a:extLst>
              <a:ext uri="{FF2B5EF4-FFF2-40B4-BE49-F238E27FC236}">
                <a16:creationId xmlns:a16="http://schemas.microsoft.com/office/drawing/2014/main" id="{0F0A9670-1251-4E87-8D28-67C68D5BCD1E}"/>
              </a:ext>
            </a:extLst>
          </p:cNvPr>
          <p:cNvSpPr>
            <a:spLocks noGrp="1"/>
          </p:cNvSpPr>
          <p:nvPr>
            <p:ph type="body" sz="quarter" idx="39" hasCustomPrompt="1"/>
          </p:nvPr>
        </p:nvSpPr>
        <p:spPr>
          <a:xfrm>
            <a:off x="395288" y="1440000"/>
            <a:ext cx="5700712" cy="4941750"/>
          </a:xfrm>
        </p:spPr>
        <p:txBody>
          <a:bodyPr/>
          <a:lstStyle>
            <a:lvl4pPr>
              <a:defRPr/>
            </a:lvl4pPr>
            <a:lvl5pPr marL="766762" indent="0">
              <a:buNone/>
              <a:defRPr/>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p:txBody>
      </p:sp>
    </p:spTree>
    <p:extLst>
      <p:ext uri="{BB962C8B-B14F-4D97-AF65-F5344CB8AC3E}">
        <p14:creationId xmlns:p14="http://schemas.microsoft.com/office/powerpoint/2010/main" val="155766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4" name="Espace réservé du tableau 3">
            <a:extLst>
              <a:ext uri="{FF2B5EF4-FFF2-40B4-BE49-F238E27FC236}">
                <a16:creationId xmlns:a16="http://schemas.microsoft.com/office/drawing/2014/main" id="{9860F927-93AF-47E5-8D95-FF388D3BFC54}"/>
              </a:ext>
            </a:extLst>
          </p:cNvPr>
          <p:cNvSpPr>
            <a:spLocks noGrp="1"/>
          </p:cNvSpPr>
          <p:nvPr>
            <p:ph type="tbl" sz="quarter" idx="10"/>
          </p:nvPr>
        </p:nvSpPr>
        <p:spPr>
          <a:xfrm>
            <a:off x="395288" y="2132856"/>
            <a:ext cx="11520487" cy="4248894"/>
          </a:xfrm>
        </p:spPr>
        <p:txBody>
          <a:bodyPr anchor="ctr"/>
          <a:lstStyle>
            <a:lvl1pPr algn="ctr">
              <a:defRPr/>
            </a:lvl1pPr>
          </a:lstStyle>
          <a:p>
            <a:r>
              <a:rPr lang="en-US"/>
              <a:t>Click icon to add table</a:t>
            </a:r>
          </a:p>
        </p:txBody>
      </p:sp>
      <p:sp>
        <p:nvSpPr>
          <p:cNvPr id="5" name="Espace réservé du texte 2">
            <a:extLst>
              <a:ext uri="{FF2B5EF4-FFF2-40B4-BE49-F238E27FC236}">
                <a16:creationId xmlns:a16="http://schemas.microsoft.com/office/drawing/2014/main" id="{59DE6943-EC89-42D3-AF34-E39DF0EB3649}"/>
              </a:ext>
            </a:extLst>
          </p:cNvPr>
          <p:cNvSpPr>
            <a:spLocks noGrp="1"/>
          </p:cNvSpPr>
          <p:nvPr>
            <p:ph type="body" idx="1" hasCustomPrompt="1"/>
          </p:nvPr>
        </p:nvSpPr>
        <p:spPr>
          <a:xfrm>
            <a:off x="395998" y="1440000"/>
            <a:ext cx="11519289" cy="692856"/>
          </a:xfrm>
        </p:spPr>
        <p:txBody>
          <a:bodyPr anchor="t"/>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279916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harts with header">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1873622"/>
            <a:ext cx="5543550" cy="3571601"/>
          </a:xfrm>
          <a:prstGeom prst="rect">
            <a:avLst/>
          </a:prstGeom>
        </p:spPr>
        <p:txBody>
          <a:bodyPr anchor="ctr"/>
          <a:lstStyle>
            <a:lvl1pPr marL="0" indent="0" algn="ctr">
              <a:buNone/>
              <a:defRPr sz="2000"/>
            </a:lvl1pPr>
          </a:lstStyle>
          <a:p>
            <a:r>
              <a:rPr lang="en-US" noProof="0"/>
              <a:t>Click icon to add chart</a:t>
            </a:r>
          </a:p>
        </p:txBody>
      </p:sp>
      <p:sp>
        <p:nvSpPr>
          <p:cNvPr id="4" name="Text Placeholder 29">
            <a:extLst>
              <a:ext uri="{FF2B5EF4-FFF2-40B4-BE49-F238E27FC236}">
                <a16:creationId xmlns:a16="http://schemas.microsoft.com/office/drawing/2014/main" id="{0167E05D-6E5A-4441-B4F7-9F3ADECD8C4A}"/>
              </a:ext>
            </a:extLst>
          </p:cNvPr>
          <p:cNvSpPr>
            <a:spLocks noGrp="1"/>
          </p:cNvSpPr>
          <p:nvPr>
            <p:ph type="body" sz="quarter" idx="41" hasCustomPrompt="1"/>
          </p:nvPr>
        </p:nvSpPr>
        <p:spPr>
          <a:xfrm>
            <a:off x="396000" y="5575682"/>
            <a:ext cx="5543551"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5" name="Text Placeholder 29">
            <a:extLst>
              <a:ext uri="{FF2B5EF4-FFF2-40B4-BE49-F238E27FC236}">
                <a16:creationId xmlns:a16="http://schemas.microsoft.com/office/drawing/2014/main" id="{A5AFC11C-9D23-437D-8241-6DBF1C7BE632}"/>
              </a:ext>
            </a:extLst>
          </p:cNvPr>
          <p:cNvSpPr>
            <a:spLocks noGrp="1"/>
          </p:cNvSpPr>
          <p:nvPr>
            <p:ph type="body" sz="quarter" idx="42" hasCustomPrompt="1"/>
          </p:nvPr>
        </p:nvSpPr>
        <p:spPr>
          <a:xfrm>
            <a:off x="6385098" y="5575682"/>
            <a:ext cx="5543550"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1873622"/>
            <a:ext cx="5543550" cy="3571601"/>
          </a:xfrm>
          <a:prstGeom prst="rect">
            <a:avLst/>
          </a:prstGeom>
        </p:spPr>
        <p:txBody>
          <a:bodyPr anchor="ctr"/>
          <a:lstStyle>
            <a:lvl1pPr marL="0" indent="0" algn="ctr">
              <a:buNone/>
              <a:defRPr sz="2000"/>
            </a:lvl1pPr>
          </a:lstStyle>
          <a:p>
            <a:r>
              <a:rPr lang="en-US" noProof="0"/>
              <a:t>Click icon to add chart</a:t>
            </a:r>
          </a:p>
        </p:txBody>
      </p:sp>
    </p:spTree>
    <p:extLst>
      <p:ext uri="{BB962C8B-B14F-4D97-AF65-F5344CB8AC3E}">
        <p14:creationId xmlns:p14="http://schemas.microsoft.com/office/powerpoint/2010/main" val="129216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en-US" noProof="0"/>
              <a:t>Click icon to add chart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en-US" noProof="0"/>
              <a:t>Click icon to add chart</a:t>
            </a:r>
          </a:p>
        </p:txBody>
      </p:sp>
    </p:spTree>
    <p:extLst>
      <p:ext uri="{BB962C8B-B14F-4D97-AF65-F5344CB8AC3E}">
        <p14:creationId xmlns:p14="http://schemas.microsoft.com/office/powerpoint/2010/main" val="223453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charts icon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9162841E-F4CB-4A51-BA03-656E76E9232F}"/>
              </a:ext>
            </a:extLst>
          </p:cNvPr>
          <p:cNvSpPr/>
          <p:nvPr userDrawn="1"/>
        </p:nvSpPr>
        <p:spPr>
          <a:xfrm>
            <a:off x="7298866"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A789466F-BB37-460D-BA0C-63F4C8F06D11}"/>
              </a:ext>
            </a:extLst>
          </p:cNvPr>
          <p:cNvSpPr/>
          <p:nvPr userDrawn="1"/>
        </p:nvSpPr>
        <p:spPr>
          <a:xfrm>
            <a:off x="1309777"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en-US" noProof="0"/>
              <a:t>Click icon to add chart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en-US" noProof="0"/>
              <a:t>Click icon to add chart</a:t>
            </a:r>
          </a:p>
        </p:txBody>
      </p:sp>
    </p:spTree>
    <p:extLst>
      <p:ext uri="{BB962C8B-B14F-4D97-AF65-F5344CB8AC3E}">
        <p14:creationId xmlns:p14="http://schemas.microsoft.com/office/powerpoint/2010/main" val="313827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rganization chart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Text Placeholder 7">
            <a:extLst>
              <a:ext uri="{FF2B5EF4-FFF2-40B4-BE49-F238E27FC236}">
                <a16:creationId xmlns:a16="http://schemas.microsoft.com/office/drawing/2014/main" id="{2B6352F5-5148-4872-A072-1895484AACFC}"/>
              </a:ext>
            </a:extLst>
          </p:cNvPr>
          <p:cNvSpPr>
            <a:spLocks noGrp="1"/>
          </p:cNvSpPr>
          <p:nvPr>
            <p:ph type="body" sz="quarter" idx="38" hasCustomPrompt="1"/>
          </p:nvPr>
        </p:nvSpPr>
        <p:spPr>
          <a:xfrm>
            <a:off x="813427" y="5589239"/>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 name="Text Placeholder 7">
            <a:extLst>
              <a:ext uri="{FF2B5EF4-FFF2-40B4-BE49-F238E27FC236}">
                <a16:creationId xmlns:a16="http://schemas.microsoft.com/office/drawing/2014/main" id="{87D90589-56ED-4008-A8B0-F474E5791444}"/>
              </a:ext>
            </a:extLst>
          </p:cNvPr>
          <p:cNvSpPr>
            <a:spLocks noGrp="1"/>
          </p:cNvSpPr>
          <p:nvPr>
            <p:ph type="body" sz="quarter" idx="39" hasCustomPrompt="1"/>
          </p:nvPr>
        </p:nvSpPr>
        <p:spPr>
          <a:xfrm>
            <a:off x="2940841"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Text Placeholder 7">
            <a:extLst>
              <a:ext uri="{FF2B5EF4-FFF2-40B4-BE49-F238E27FC236}">
                <a16:creationId xmlns:a16="http://schemas.microsoft.com/office/drawing/2014/main" id="{7B89B690-4081-4A9A-A9A3-9307B3F49946}"/>
              </a:ext>
            </a:extLst>
          </p:cNvPr>
          <p:cNvSpPr>
            <a:spLocks noGrp="1"/>
          </p:cNvSpPr>
          <p:nvPr>
            <p:ph type="body" sz="quarter" idx="40" hasCustomPrompt="1"/>
          </p:nvPr>
        </p:nvSpPr>
        <p:spPr>
          <a:xfrm>
            <a:off x="5074150"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Text Placeholder 7">
            <a:extLst>
              <a:ext uri="{FF2B5EF4-FFF2-40B4-BE49-F238E27FC236}">
                <a16:creationId xmlns:a16="http://schemas.microsoft.com/office/drawing/2014/main" id="{F27398E3-A9C4-436A-A05C-9A9F0578339A}"/>
              </a:ext>
            </a:extLst>
          </p:cNvPr>
          <p:cNvSpPr>
            <a:spLocks noGrp="1"/>
          </p:cNvSpPr>
          <p:nvPr>
            <p:ph type="body" sz="quarter" idx="41" hasCustomPrompt="1"/>
          </p:nvPr>
        </p:nvSpPr>
        <p:spPr>
          <a:xfrm>
            <a:off x="7206877"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Text Placeholder 7">
            <a:extLst>
              <a:ext uri="{FF2B5EF4-FFF2-40B4-BE49-F238E27FC236}">
                <a16:creationId xmlns:a16="http://schemas.microsoft.com/office/drawing/2014/main" id="{4F46C3B3-FC7A-419F-A412-7AA44224C2F5}"/>
              </a:ext>
            </a:extLst>
          </p:cNvPr>
          <p:cNvSpPr>
            <a:spLocks noGrp="1"/>
          </p:cNvSpPr>
          <p:nvPr>
            <p:ph type="body" sz="quarter" idx="42" hasCustomPrompt="1"/>
          </p:nvPr>
        </p:nvSpPr>
        <p:spPr>
          <a:xfrm>
            <a:off x="9339603"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Text Placeholder 7">
            <a:extLst>
              <a:ext uri="{FF2B5EF4-FFF2-40B4-BE49-F238E27FC236}">
                <a16:creationId xmlns:a16="http://schemas.microsoft.com/office/drawing/2014/main" id="{2F71688D-9C32-4F31-A8AB-B52249BB76BB}"/>
              </a:ext>
            </a:extLst>
          </p:cNvPr>
          <p:cNvSpPr>
            <a:spLocks noGrp="1"/>
          </p:cNvSpPr>
          <p:nvPr>
            <p:ph type="body" sz="quarter" idx="37" hasCustomPrompt="1"/>
          </p:nvPr>
        </p:nvSpPr>
        <p:spPr>
          <a:xfrm>
            <a:off x="3794405" y="1814065"/>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9" name="Text Placeholder 7">
            <a:extLst>
              <a:ext uri="{FF2B5EF4-FFF2-40B4-BE49-F238E27FC236}">
                <a16:creationId xmlns:a16="http://schemas.microsoft.com/office/drawing/2014/main" id="{61E2B833-06BB-4D09-A227-FACCE09281E5}"/>
              </a:ext>
            </a:extLst>
          </p:cNvPr>
          <p:cNvSpPr>
            <a:spLocks noGrp="1"/>
          </p:cNvSpPr>
          <p:nvPr>
            <p:ph type="body" sz="quarter" idx="35" hasCustomPrompt="1"/>
          </p:nvPr>
        </p:nvSpPr>
        <p:spPr>
          <a:xfrm>
            <a:off x="6530709" y="3284983"/>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10" name="Rectangle 9">
            <a:extLst>
              <a:ext uri="{FF2B5EF4-FFF2-40B4-BE49-F238E27FC236}">
                <a16:creationId xmlns:a16="http://schemas.microsoft.com/office/drawing/2014/main" id="{1AAD4E89-6EDF-4A70-BBEF-BB42FE5BED46}"/>
              </a:ext>
            </a:extLst>
          </p:cNvPr>
          <p:cNvSpPr/>
          <p:nvPr userDrawn="1"/>
        </p:nvSpPr>
        <p:spPr>
          <a:xfrm>
            <a:off x="3736624" y="17728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1" name="Rectangle 10">
            <a:extLst>
              <a:ext uri="{FF2B5EF4-FFF2-40B4-BE49-F238E27FC236}">
                <a16:creationId xmlns:a16="http://schemas.microsoft.com/office/drawing/2014/main" id="{DE4DDCFC-0FAD-48A9-A73F-EDC6A14D2002}"/>
              </a:ext>
            </a:extLst>
          </p:cNvPr>
          <p:cNvSpPr/>
          <p:nvPr userDrawn="1"/>
        </p:nvSpPr>
        <p:spPr>
          <a:xfrm>
            <a:off x="6484493"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D18781D0-052D-40B3-BC35-26A8603210C0}"/>
              </a:ext>
            </a:extLst>
          </p:cNvPr>
          <p:cNvSpPr/>
          <p:nvPr userDrawn="1"/>
        </p:nvSpPr>
        <p:spPr>
          <a:xfrm>
            <a:off x="986465"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3" name="TextBox 16">
            <a:extLst>
              <a:ext uri="{FF2B5EF4-FFF2-40B4-BE49-F238E27FC236}">
                <a16:creationId xmlns:a16="http://schemas.microsoft.com/office/drawing/2014/main" id="{A22DE654-2EAB-481D-AC62-C125C8223E4E}"/>
              </a:ext>
            </a:extLst>
          </p:cNvPr>
          <p:cNvSpPr txBox="1"/>
          <p:nvPr userDrawn="1"/>
        </p:nvSpPr>
        <p:spPr>
          <a:xfrm>
            <a:off x="1030020" y="356796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4" name="Straight Connector 18">
            <a:extLst>
              <a:ext uri="{FF2B5EF4-FFF2-40B4-BE49-F238E27FC236}">
                <a16:creationId xmlns:a16="http://schemas.microsoft.com/office/drawing/2014/main" id="{03F96919-C38F-4D19-9534-87F8E2553C0D}"/>
              </a:ext>
            </a:extLst>
          </p:cNvPr>
          <p:cNvCxnSpPr>
            <a:cxnSpLocks/>
          </p:cNvCxnSpPr>
          <p:nvPr userDrawn="1"/>
        </p:nvCxnSpPr>
        <p:spPr>
          <a:xfrm>
            <a:off x="4514485"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C913D4B3-E1C4-4923-B061-1747A7034EC8}"/>
              </a:ext>
            </a:extLst>
          </p:cNvPr>
          <p:cNvCxnSpPr>
            <a:cxnSpLocks/>
          </p:cNvCxnSpPr>
          <p:nvPr userDrawn="1"/>
        </p:nvCxnSpPr>
        <p:spPr>
          <a:xfrm>
            <a:off x="7250789"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6A86BAFE-E7F7-43EC-A56E-2E16522B7B1D}"/>
              </a:ext>
            </a:extLst>
          </p:cNvPr>
          <p:cNvCxnSpPr>
            <a:cxnSpLocks/>
          </p:cNvCxnSpPr>
          <p:nvPr userDrawn="1"/>
        </p:nvCxnSpPr>
        <p:spPr>
          <a:xfrm>
            <a:off x="6026653" y="3860353"/>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01037AFB-4A9C-44BC-A8D6-388F08B08F95}"/>
              </a:ext>
            </a:extLst>
          </p:cNvPr>
          <p:cNvCxnSpPr>
            <a:cxnSpLocks/>
          </p:cNvCxnSpPr>
          <p:nvPr userDrawn="1"/>
        </p:nvCxnSpPr>
        <p:spPr>
          <a:xfrm>
            <a:off x="2858301" y="4509119"/>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8" name="Straight Connector 27">
            <a:extLst>
              <a:ext uri="{FF2B5EF4-FFF2-40B4-BE49-F238E27FC236}">
                <a16:creationId xmlns:a16="http://schemas.microsoft.com/office/drawing/2014/main" id="{417B504E-09A8-4617-83C4-405FEEE279A2}"/>
              </a:ext>
            </a:extLst>
          </p:cNvPr>
          <p:cNvCxnSpPr>
            <a:cxnSpLocks/>
          </p:cNvCxnSpPr>
          <p:nvPr userDrawn="1"/>
        </p:nvCxnSpPr>
        <p:spPr>
          <a:xfrm>
            <a:off x="1759131" y="5082801"/>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9" name="Straight Connector 28">
            <a:extLst>
              <a:ext uri="{FF2B5EF4-FFF2-40B4-BE49-F238E27FC236}">
                <a16:creationId xmlns:a16="http://schemas.microsoft.com/office/drawing/2014/main" id="{0D79BD2B-E655-4613-ABE1-A5309841EE4C}"/>
              </a:ext>
            </a:extLst>
          </p:cNvPr>
          <p:cNvCxnSpPr>
            <a:cxnSpLocks/>
          </p:cNvCxnSpPr>
          <p:nvPr userDrawn="1"/>
        </p:nvCxnSpPr>
        <p:spPr>
          <a:xfrm>
            <a:off x="1778367" y="508508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0" name="Straight Connector 29">
            <a:extLst>
              <a:ext uri="{FF2B5EF4-FFF2-40B4-BE49-F238E27FC236}">
                <a16:creationId xmlns:a16="http://schemas.microsoft.com/office/drawing/2014/main" id="{819C2236-70D5-4D77-A0B5-DC54E24F4214}"/>
              </a:ext>
            </a:extLst>
          </p:cNvPr>
          <p:cNvCxnSpPr>
            <a:cxnSpLocks/>
          </p:cNvCxnSpPr>
          <p:nvPr userDrawn="1"/>
        </p:nvCxnSpPr>
        <p:spPr>
          <a:xfrm>
            <a:off x="3911094"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6FCC22BF-B0B7-4584-AC77-5BD1C2F56495}"/>
              </a:ext>
            </a:extLst>
          </p:cNvPr>
          <p:cNvCxnSpPr>
            <a:cxnSpLocks/>
          </p:cNvCxnSpPr>
          <p:nvPr userDrawn="1"/>
        </p:nvCxnSpPr>
        <p:spPr>
          <a:xfrm>
            <a:off x="6043821"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31">
            <a:extLst>
              <a:ext uri="{FF2B5EF4-FFF2-40B4-BE49-F238E27FC236}">
                <a16:creationId xmlns:a16="http://schemas.microsoft.com/office/drawing/2014/main" id="{A5B92A7E-D290-43BE-B101-30F03CF2FDFA}"/>
              </a:ext>
            </a:extLst>
          </p:cNvPr>
          <p:cNvCxnSpPr>
            <a:cxnSpLocks/>
          </p:cNvCxnSpPr>
          <p:nvPr userDrawn="1"/>
        </p:nvCxnSpPr>
        <p:spPr>
          <a:xfrm>
            <a:off x="8176548"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32">
            <a:extLst>
              <a:ext uri="{FF2B5EF4-FFF2-40B4-BE49-F238E27FC236}">
                <a16:creationId xmlns:a16="http://schemas.microsoft.com/office/drawing/2014/main" id="{ED430A27-E68E-4449-B824-1E940DA626B3}"/>
              </a:ext>
            </a:extLst>
          </p:cNvPr>
          <p:cNvCxnSpPr>
            <a:cxnSpLocks/>
          </p:cNvCxnSpPr>
          <p:nvPr userDrawn="1"/>
        </p:nvCxnSpPr>
        <p:spPr>
          <a:xfrm>
            <a:off x="10325943" y="5075658"/>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4" name="Text Placeholder 7">
            <a:extLst>
              <a:ext uri="{FF2B5EF4-FFF2-40B4-BE49-F238E27FC236}">
                <a16:creationId xmlns:a16="http://schemas.microsoft.com/office/drawing/2014/main" id="{B38E983C-FDA7-4D08-B09F-02AAEB6D7E5E}"/>
              </a:ext>
            </a:extLst>
          </p:cNvPr>
          <p:cNvSpPr>
            <a:spLocks noGrp="1"/>
          </p:cNvSpPr>
          <p:nvPr>
            <p:ph type="body" sz="quarter" idx="32" hasCustomPrompt="1"/>
          </p:nvPr>
        </p:nvSpPr>
        <p:spPr>
          <a:xfrm>
            <a:off x="5304183" y="19477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71E674F-BDEA-4196-90AD-426564B04521}"/>
              </a:ext>
            </a:extLst>
          </p:cNvPr>
          <p:cNvSpPr>
            <a:spLocks noGrp="1"/>
          </p:cNvSpPr>
          <p:nvPr>
            <p:ph type="body" sz="quarter" idx="33" hasCustomPrompt="1"/>
          </p:nvPr>
        </p:nvSpPr>
        <p:spPr>
          <a:xfrm>
            <a:off x="253851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6" name="Text Placeholder 7">
            <a:extLst>
              <a:ext uri="{FF2B5EF4-FFF2-40B4-BE49-F238E27FC236}">
                <a16:creationId xmlns:a16="http://schemas.microsoft.com/office/drawing/2014/main" id="{C2EE0D59-678E-44D0-8754-5A7E6662D503}"/>
              </a:ext>
            </a:extLst>
          </p:cNvPr>
          <p:cNvSpPr>
            <a:spLocks noGrp="1"/>
          </p:cNvSpPr>
          <p:nvPr>
            <p:ph type="body" sz="quarter" idx="34" hasCustomPrompt="1"/>
          </p:nvPr>
        </p:nvSpPr>
        <p:spPr>
          <a:xfrm>
            <a:off x="804329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7" name="Text Placeholder 7">
            <a:extLst>
              <a:ext uri="{FF2B5EF4-FFF2-40B4-BE49-F238E27FC236}">
                <a16:creationId xmlns:a16="http://schemas.microsoft.com/office/drawing/2014/main" id="{0BA6AC28-95EF-47B5-9BC8-E814708DAAFA}"/>
              </a:ext>
            </a:extLst>
          </p:cNvPr>
          <p:cNvSpPr>
            <a:spLocks noGrp="1"/>
          </p:cNvSpPr>
          <p:nvPr>
            <p:ph type="body" sz="quarter" idx="36" hasCustomPrompt="1"/>
          </p:nvPr>
        </p:nvSpPr>
        <p:spPr>
          <a:xfrm>
            <a:off x="1027740" y="3284090"/>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Tree>
    <p:extLst>
      <p:ext uri="{BB962C8B-B14F-4D97-AF65-F5344CB8AC3E}">
        <p14:creationId xmlns:p14="http://schemas.microsoft.com/office/powerpoint/2010/main" val="259927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 6">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864CE6E5-A4BC-441C-AA47-9924021C2BBA}"/>
              </a:ext>
            </a:extLst>
          </p:cNvPr>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3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49">
            <a:extLst>
              <a:ext uri="{FF2B5EF4-FFF2-40B4-BE49-F238E27FC236}">
                <a16:creationId xmlns:a16="http://schemas.microsoft.com/office/drawing/2014/main" id="{A9693E6A-90D9-4C93-BF94-8E82C4BE65F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ext Placeholder 7">
            <a:extLst>
              <a:ext uri="{FF2B5EF4-FFF2-40B4-BE49-F238E27FC236}">
                <a16:creationId xmlns:a16="http://schemas.microsoft.com/office/drawing/2014/main" id="{66EFA0DE-0814-4F2F-957C-1DADE549A27B}"/>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3B51C64A-1536-4556-9BD8-D4EDFB6DA4AB}"/>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 name="Title 1"/>
          <p:cNvSpPr>
            <a:spLocks noGrp="1"/>
          </p:cNvSpPr>
          <p:nvPr>
            <p:ph type="title" hasCustomPrompt="1"/>
          </p:nvPr>
        </p:nvSpPr>
        <p:spPr/>
        <p:txBody>
          <a:bodyPr/>
          <a:lstStyle>
            <a:lvl1pPr>
              <a:defRPr>
                <a:solidFill>
                  <a:schemeClr val="bg1"/>
                </a:solidFill>
              </a:defRPr>
            </a:lvl1pPr>
          </a:lstStyle>
          <a:p>
            <a:r>
              <a:rPr lang="en-US" noProof="0"/>
              <a:t>Modifiez le style du titre</a:t>
            </a:r>
          </a:p>
        </p:txBody>
      </p:sp>
      <p:sp>
        <p:nvSpPr>
          <p:cNvPr id="10" name="Espace réservé du texte 9">
            <a:extLst>
              <a:ext uri="{FF2B5EF4-FFF2-40B4-BE49-F238E27FC236}">
                <a16:creationId xmlns:a16="http://schemas.microsoft.com/office/drawing/2014/main" id="{37EDD487-2CB6-4B80-BCA4-0B2C451F52F6}"/>
              </a:ext>
            </a:extLst>
          </p:cNvPr>
          <p:cNvSpPr>
            <a:spLocks noGrp="1"/>
          </p:cNvSpPr>
          <p:nvPr>
            <p:ph type="body" sz="quarter" idx="34" hasCustomPrompt="1"/>
          </p:nvPr>
        </p:nvSpPr>
        <p:spPr>
          <a:xfrm>
            <a:off x="6096000" y="1425556"/>
            <a:ext cx="5819775" cy="4940152"/>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270758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5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88" name="Freeform 17">
            <a:extLst>
              <a:ext uri="{FF2B5EF4-FFF2-40B4-BE49-F238E27FC236}">
                <a16:creationId xmlns:a16="http://schemas.microsoft.com/office/drawing/2014/main" id="{21307939-C9B7-8A44-A36B-8EC99F144D6C}"/>
              </a:ext>
            </a:extLst>
          </p:cNvPr>
          <p:cNvSpPr>
            <a:spLocks noChangeAspect="1"/>
          </p:cNvSpPr>
          <p:nvPr userDrawn="1"/>
        </p:nvSpPr>
        <p:spPr bwMode="auto">
          <a:xfrm rot="10800000" flipV="1">
            <a:off x="64295" y="1940359"/>
            <a:ext cx="2726865" cy="3365759"/>
          </a:xfrm>
          <a:custGeom>
            <a:avLst/>
            <a:gdLst>
              <a:gd name="T0" fmla="*/ 696 w 1229"/>
              <a:gd name="T1" fmla="*/ 10 h 1472"/>
              <a:gd name="T2" fmla="*/ 1229 w 1229"/>
              <a:gd name="T3" fmla="*/ 55 h 1472"/>
              <a:gd name="T4" fmla="*/ 1229 w 1229"/>
              <a:gd name="T5" fmla="*/ 1472 h 1472"/>
              <a:gd name="T6" fmla="*/ 323 w 1229"/>
              <a:gd name="T7" fmla="*/ 1472 h 1472"/>
              <a:gd name="T8" fmla="*/ 229 w 1229"/>
              <a:gd name="T9" fmla="*/ 1332 h 1472"/>
              <a:gd name="T10" fmla="*/ 696 w 1229"/>
              <a:gd name="T11" fmla="*/ 10 h 1472"/>
            </a:gdLst>
            <a:ahLst/>
            <a:cxnLst>
              <a:cxn ang="0">
                <a:pos x="T0" y="T1"/>
              </a:cxn>
              <a:cxn ang="0">
                <a:pos x="T2" y="T3"/>
              </a:cxn>
              <a:cxn ang="0">
                <a:pos x="T4" y="T5"/>
              </a:cxn>
              <a:cxn ang="0">
                <a:pos x="T6" y="T7"/>
              </a:cxn>
              <a:cxn ang="0">
                <a:pos x="T8" y="T9"/>
              </a:cxn>
              <a:cxn ang="0">
                <a:pos x="T10" y="T11"/>
              </a:cxn>
            </a:cxnLst>
            <a:rect l="0" t="0" r="r" b="b"/>
            <a:pathLst>
              <a:path w="1229" h="1472">
                <a:moveTo>
                  <a:pt x="696" y="10"/>
                </a:moveTo>
                <a:cubicBezTo>
                  <a:pt x="880" y="0"/>
                  <a:pt x="1062" y="13"/>
                  <a:pt x="1229" y="55"/>
                </a:cubicBezTo>
                <a:cubicBezTo>
                  <a:pt x="1229" y="1472"/>
                  <a:pt x="1229" y="1472"/>
                  <a:pt x="1229" y="1472"/>
                </a:cubicBezTo>
                <a:cubicBezTo>
                  <a:pt x="323" y="1472"/>
                  <a:pt x="323" y="1472"/>
                  <a:pt x="323" y="1472"/>
                </a:cubicBezTo>
                <a:cubicBezTo>
                  <a:pt x="286" y="1432"/>
                  <a:pt x="254" y="1386"/>
                  <a:pt x="229" y="1332"/>
                </a:cubicBezTo>
                <a:cubicBezTo>
                  <a:pt x="0" y="833"/>
                  <a:pt x="607" y="340"/>
                  <a:pt x="696" y="10"/>
                </a:cubicBezTo>
              </a:path>
            </a:pathLst>
          </a:custGeom>
          <a:solidFill>
            <a:srgbClr val="09B3DE"/>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Text Placeholder 7">
            <a:extLst>
              <a:ext uri="{FF2B5EF4-FFF2-40B4-BE49-F238E27FC236}">
                <a16:creationId xmlns:a16="http://schemas.microsoft.com/office/drawing/2014/main" id="{8F1148A4-F847-EA47-A64D-1B1052332E7E}"/>
              </a:ext>
            </a:extLst>
          </p:cNvPr>
          <p:cNvSpPr>
            <a:spLocks noGrp="1"/>
          </p:cNvSpPr>
          <p:nvPr>
            <p:ph type="body" sz="quarter" idx="38" hasCustomPrompt="1"/>
          </p:nvPr>
        </p:nvSpPr>
        <p:spPr>
          <a:xfrm>
            <a:off x="156271" y="4852041"/>
            <a:ext cx="1687578" cy="371804"/>
          </a:xfrm>
          <a:prstGeom prst="rect">
            <a:avLst/>
          </a:prstGeom>
        </p:spPr>
        <p:txBody>
          <a:bodyPr/>
          <a:lstStyle>
            <a:lvl1pPr marL="0" indent="0">
              <a:buNone/>
              <a:defRPr sz="1800" b="1">
                <a:solidFill>
                  <a:srgbClr val="006FAE"/>
                </a:solidFill>
                <a:latin typeface="Ubuntu Mono" panose="020B0509030602030204" pitchFamily="49" charset="0"/>
                <a:ea typeface="Verdana" panose="020B0604030504040204" pitchFamily="34" charset="0"/>
                <a:cs typeface="Verdana" panose="020B0604030504040204" pitchFamily="34" charset="0"/>
              </a:defRPr>
            </a:lvl1pPr>
          </a:lstStyle>
          <a:p>
            <a:pPr lvl="0"/>
            <a:r>
              <a:rPr lang="en-NL"/>
              <a:t>Title</a:t>
            </a:r>
          </a:p>
        </p:txBody>
      </p:sp>
      <p:sp>
        <p:nvSpPr>
          <p:cNvPr id="8" name="Text Placeholder 7">
            <a:extLst>
              <a:ext uri="{FF2B5EF4-FFF2-40B4-BE49-F238E27FC236}">
                <a16:creationId xmlns:a16="http://schemas.microsoft.com/office/drawing/2014/main" id="{CD83BD4B-4D34-3E49-AB2F-54AAEE42BC99}"/>
              </a:ext>
            </a:extLst>
          </p:cNvPr>
          <p:cNvSpPr>
            <a:spLocks noGrp="1"/>
          </p:cNvSpPr>
          <p:nvPr>
            <p:ph type="body" sz="quarter" idx="36" hasCustomPrompt="1"/>
          </p:nvPr>
        </p:nvSpPr>
        <p:spPr>
          <a:xfrm>
            <a:off x="1540587" y="1942532"/>
            <a:ext cx="6334125" cy="371804"/>
          </a:xfrm>
          <a:prstGeom prst="rect">
            <a:avLst/>
          </a:prstGeom>
        </p:spPr>
        <p:txBody>
          <a:bodyPr/>
          <a:lstStyle>
            <a:lvl1pPr marL="0" indent="0">
              <a:buNone/>
              <a:defRPr sz="2000" b="1">
                <a:solidFill>
                  <a:srgbClr val="09B3DE"/>
                </a:solidFill>
                <a:latin typeface="Ubuntu Mono" panose="020B0509030602030204" pitchFamily="49" charset="0"/>
              </a:defRPr>
            </a:lvl1pPr>
          </a:lstStyle>
          <a:p>
            <a:pPr lvl="0"/>
            <a:r>
              <a:rPr lang="en-NL"/>
              <a:t>Title</a:t>
            </a:r>
          </a:p>
        </p:txBody>
      </p:sp>
      <p:sp>
        <p:nvSpPr>
          <p:cNvPr id="4" name="Picture Placeholder 3">
            <a:extLst>
              <a:ext uri="{FF2B5EF4-FFF2-40B4-BE49-F238E27FC236}">
                <a16:creationId xmlns:a16="http://schemas.microsoft.com/office/drawing/2014/main" id="{1352F12B-9EC9-084B-BA84-A68F0DAF4233}"/>
              </a:ext>
            </a:extLst>
          </p:cNvPr>
          <p:cNvSpPr>
            <a:spLocks noGrp="1"/>
          </p:cNvSpPr>
          <p:nvPr>
            <p:ph type="pic" sz="quarter" idx="26" hasCustomPrompt="1"/>
          </p:nvPr>
        </p:nvSpPr>
        <p:spPr>
          <a:xfrm>
            <a:off x="1313659" y="2409828"/>
            <a:ext cx="612775" cy="577850"/>
          </a:xfrm>
          <a:prstGeom prst="rect">
            <a:avLst/>
          </a:prstGeom>
        </p:spPr>
        <p:txBody>
          <a:bodyPr/>
          <a:lstStyle>
            <a:lvl1pPr marL="0" indent="0">
              <a:buNone/>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icon</a:t>
            </a:r>
          </a:p>
        </p:txBody>
      </p:sp>
      <p:grpSp>
        <p:nvGrpSpPr>
          <p:cNvPr id="60" name="Group 59">
            <a:extLst>
              <a:ext uri="{FF2B5EF4-FFF2-40B4-BE49-F238E27FC236}">
                <a16:creationId xmlns:a16="http://schemas.microsoft.com/office/drawing/2014/main" id="{6D4FB9C0-C337-AD42-A59E-601E7F239628}"/>
              </a:ext>
            </a:extLst>
          </p:cNvPr>
          <p:cNvGrpSpPr/>
          <p:nvPr userDrawn="1"/>
        </p:nvGrpSpPr>
        <p:grpSpPr>
          <a:xfrm>
            <a:off x="7090157" y="664620"/>
            <a:ext cx="4862987" cy="4656964"/>
            <a:chOff x="7090157" y="664620"/>
            <a:chExt cx="4862987" cy="4656964"/>
          </a:xfrm>
        </p:grpSpPr>
        <p:pic>
          <p:nvPicPr>
            <p:cNvPr id="61" name="Picture 60" descr="Logo&#10;&#10;Description automatically generated">
              <a:extLst>
                <a:ext uri="{FF2B5EF4-FFF2-40B4-BE49-F238E27FC236}">
                  <a16:creationId xmlns:a16="http://schemas.microsoft.com/office/drawing/2014/main" id="{C69EF3BE-7187-7C43-89E3-1A261C68EAAE}"/>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62" name="Picture 61">
              <a:extLst>
                <a:ext uri="{FF2B5EF4-FFF2-40B4-BE49-F238E27FC236}">
                  <a16:creationId xmlns:a16="http://schemas.microsoft.com/office/drawing/2014/main" id="{52BFC3DB-8E8B-D843-9881-DC5C7DCCE893}"/>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63" name="TextBox 62">
              <a:extLst>
                <a:ext uri="{FF2B5EF4-FFF2-40B4-BE49-F238E27FC236}">
                  <a16:creationId xmlns:a16="http://schemas.microsoft.com/office/drawing/2014/main" id="{66ACA5AE-7187-6049-8D76-519FAE03EB4C}"/>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51" name="Picture Placeholder 10">
            <a:extLst>
              <a:ext uri="{FF2B5EF4-FFF2-40B4-BE49-F238E27FC236}">
                <a16:creationId xmlns:a16="http://schemas.microsoft.com/office/drawing/2014/main" id="{1CCA16B7-0D3C-3446-AE89-64AC7A6DD36E}"/>
              </a:ext>
            </a:extLst>
          </p:cNvPr>
          <p:cNvSpPr>
            <a:spLocks noGrp="1"/>
          </p:cNvSpPr>
          <p:nvPr>
            <p:ph type="pic" sz="quarter" idx="10"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52" name="Picture Placeholder 10">
            <a:extLst>
              <a:ext uri="{FF2B5EF4-FFF2-40B4-BE49-F238E27FC236}">
                <a16:creationId xmlns:a16="http://schemas.microsoft.com/office/drawing/2014/main" id="{93321747-27EA-574B-9FC6-37D0C3DE25CA}"/>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54" name="Picture Placeholder 10">
            <a:extLst>
              <a:ext uri="{FF2B5EF4-FFF2-40B4-BE49-F238E27FC236}">
                <a16:creationId xmlns:a16="http://schemas.microsoft.com/office/drawing/2014/main" id="{A77C6761-A06C-7444-9888-39A207462CB3}"/>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55" name="Picture Placeholder 10">
            <a:extLst>
              <a:ext uri="{FF2B5EF4-FFF2-40B4-BE49-F238E27FC236}">
                <a16:creationId xmlns:a16="http://schemas.microsoft.com/office/drawing/2014/main" id="{5CB3F543-58AB-7248-BC58-CB817D445983}"/>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56" name="Picture Placeholder 10">
            <a:extLst>
              <a:ext uri="{FF2B5EF4-FFF2-40B4-BE49-F238E27FC236}">
                <a16:creationId xmlns:a16="http://schemas.microsoft.com/office/drawing/2014/main" id="{03CA96CE-70EE-E742-B499-6F8DA8B123F0}"/>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79" name="Picture Placeholder 10">
            <a:extLst>
              <a:ext uri="{FF2B5EF4-FFF2-40B4-BE49-F238E27FC236}">
                <a16:creationId xmlns:a16="http://schemas.microsoft.com/office/drawing/2014/main" id="{EF31B3C3-FBBB-F443-8F01-A8C29DD40930}"/>
              </a:ext>
            </a:extLst>
          </p:cNvPr>
          <p:cNvSpPr>
            <a:spLocks noGrp="1"/>
          </p:cNvSpPr>
          <p:nvPr>
            <p:ph type="pic" sz="quarter" idx="24"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80" name="Picture Placeholder 10">
            <a:extLst>
              <a:ext uri="{FF2B5EF4-FFF2-40B4-BE49-F238E27FC236}">
                <a16:creationId xmlns:a16="http://schemas.microsoft.com/office/drawing/2014/main" id="{F679A2F9-E617-9846-AFA4-60C4B21EA0CF}"/>
              </a:ext>
            </a:extLst>
          </p:cNvPr>
          <p:cNvSpPr>
            <a:spLocks noGrp="1"/>
          </p:cNvSpPr>
          <p:nvPr>
            <p:ph type="pic" sz="quarter" idx="25"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6" name="Text Placeholder 5">
            <a:extLst>
              <a:ext uri="{FF2B5EF4-FFF2-40B4-BE49-F238E27FC236}">
                <a16:creationId xmlns:a16="http://schemas.microsoft.com/office/drawing/2014/main" id="{E88EB25C-58C0-984D-BD5B-E78D4B9FDA9A}"/>
              </a:ext>
            </a:extLst>
          </p:cNvPr>
          <p:cNvSpPr>
            <a:spLocks noGrp="1"/>
          </p:cNvSpPr>
          <p:nvPr>
            <p:ph type="body" sz="quarter" idx="29" hasCustomPrompt="1"/>
          </p:nvPr>
        </p:nvSpPr>
        <p:spPr>
          <a:xfrm>
            <a:off x="2109189" y="2520245"/>
            <a:ext cx="6029325" cy="372137"/>
          </a:xfrm>
          <a:prstGeom prst="rect">
            <a:avLst/>
          </a:prstGeom>
        </p:spPr>
        <p:txBody>
          <a:bodyPr/>
          <a:lstStyle>
            <a:lvl1pPr marL="0" indent="0">
              <a:buNone/>
              <a:defRPr sz="105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Text</a:t>
            </a:r>
          </a:p>
        </p:txBody>
      </p:sp>
      <p:sp>
        <p:nvSpPr>
          <p:cNvPr id="50" name="Picture Placeholder 3">
            <a:extLst>
              <a:ext uri="{FF2B5EF4-FFF2-40B4-BE49-F238E27FC236}">
                <a16:creationId xmlns:a16="http://schemas.microsoft.com/office/drawing/2014/main" id="{11595A53-BA94-F94C-BF9F-ADCB51CF062D}"/>
              </a:ext>
            </a:extLst>
          </p:cNvPr>
          <p:cNvSpPr>
            <a:spLocks noGrp="1"/>
          </p:cNvSpPr>
          <p:nvPr>
            <p:ph type="pic" sz="quarter" idx="30" hasCustomPrompt="1"/>
          </p:nvPr>
        </p:nvSpPr>
        <p:spPr>
          <a:xfrm>
            <a:off x="1781887" y="3119842"/>
            <a:ext cx="612775" cy="577850"/>
          </a:xfrm>
          <a:prstGeom prst="rect">
            <a:avLst/>
          </a:prstGeom>
        </p:spPr>
        <p:txBody>
          <a:bodyPr/>
          <a:lstStyle>
            <a:lvl1pPr marL="0" indent="0">
              <a:buNone/>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icon</a:t>
            </a:r>
          </a:p>
        </p:txBody>
      </p:sp>
      <p:sp>
        <p:nvSpPr>
          <p:cNvPr id="53" name="Text Placeholder 5">
            <a:extLst>
              <a:ext uri="{FF2B5EF4-FFF2-40B4-BE49-F238E27FC236}">
                <a16:creationId xmlns:a16="http://schemas.microsoft.com/office/drawing/2014/main" id="{674FD961-0BFF-9149-95C9-BA218112CB03}"/>
              </a:ext>
            </a:extLst>
          </p:cNvPr>
          <p:cNvSpPr>
            <a:spLocks noGrp="1"/>
          </p:cNvSpPr>
          <p:nvPr>
            <p:ph type="body" sz="quarter" idx="31" hasCustomPrompt="1"/>
          </p:nvPr>
        </p:nvSpPr>
        <p:spPr>
          <a:xfrm>
            <a:off x="2577417" y="3230259"/>
            <a:ext cx="5248127" cy="372137"/>
          </a:xfrm>
          <a:prstGeom prst="rect">
            <a:avLst/>
          </a:prstGeom>
        </p:spPr>
        <p:txBody>
          <a:bodyPr/>
          <a:lstStyle>
            <a:lvl1pPr marL="0" indent="0">
              <a:buNone/>
              <a:defRPr sz="105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Text</a:t>
            </a:r>
          </a:p>
        </p:txBody>
      </p:sp>
      <p:sp>
        <p:nvSpPr>
          <p:cNvPr id="81" name="Picture Placeholder 3">
            <a:extLst>
              <a:ext uri="{FF2B5EF4-FFF2-40B4-BE49-F238E27FC236}">
                <a16:creationId xmlns:a16="http://schemas.microsoft.com/office/drawing/2014/main" id="{20565F0B-4B17-2B4D-9B4C-50A26A5C41FC}"/>
              </a:ext>
            </a:extLst>
          </p:cNvPr>
          <p:cNvSpPr>
            <a:spLocks noGrp="1"/>
          </p:cNvSpPr>
          <p:nvPr>
            <p:ph type="pic" sz="quarter" idx="32" hasCustomPrompt="1"/>
          </p:nvPr>
        </p:nvSpPr>
        <p:spPr>
          <a:xfrm>
            <a:off x="2041447" y="3821161"/>
            <a:ext cx="612775" cy="577850"/>
          </a:xfrm>
          <a:prstGeom prst="rect">
            <a:avLst/>
          </a:prstGeom>
        </p:spPr>
        <p:txBody>
          <a:bodyPr/>
          <a:lstStyle>
            <a:lvl1pPr marL="0" indent="0">
              <a:buNone/>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icon</a:t>
            </a:r>
          </a:p>
        </p:txBody>
      </p:sp>
      <p:sp>
        <p:nvSpPr>
          <p:cNvPr id="82" name="Text Placeholder 5">
            <a:extLst>
              <a:ext uri="{FF2B5EF4-FFF2-40B4-BE49-F238E27FC236}">
                <a16:creationId xmlns:a16="http://schemas.microsoft.com/office/drawing/2014/main" id="{2037C449-5ACE-8B4B-82DE-9B9E26A611E4}"/>
              </a:ext>
            </a:extLst>
          </p:cNvPr>
          <p:cNvSpPr>
            <a:spLocks noGrp="1"/>
          </p:cNvSpPr>
          <p:nvPr>
            <p:ph type="body" sz="quarter" idx="33" hasCustomPrompt="1"/>
          </p:nvPr>
        </p:nvSpPr>
        <p:spPr>
          <a:xfrm>
            <a:off x="2836977" y="3931578"/>
            <a:ext cx="4587123" cy="372137"/>
          </a:xfrm>
          <a:prstGeom prst="rect">
            <a:avLst/>
          </a:prstGeom>
        </p:spPr>
        <p:txBody>
          <a:bodyPr/>
          <a:lstStyle>
            <a:lvl1pPr marL="0" indent="0">
              <a:buNone/>
              <a:defRPr sz="105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Text</a:t>
            </a:r>
          </a:p>
        </p:txBody>
      </p:sp>
      <p:sp>
        <p:nvSpPr>
          <p:cNvPr id="83" name="Picture Placeholder 3">
            <a:extLst>
              <a:ext uri="{FF2B5EF4-FFF2-40B4-BE49-F238E27FC236}">
                <a16:creationId xmlns:a16="http://schemas.microsoft.com/office/drawing/2014/main" id="{99E900FC-853C-9741-AF93-924D2373118C}"/>
              </a:ext>
            </a:extLst>
          </p:cNvPr>
          <p:cNvSpPr>
            <a:spLocks noGrp="1"/>
          </p:cNvSpPr>
          <p:nvPr>
            <p:ph type="pic" sz="quarter" idx="34" hasCustomPrompt="1"/>
          </p:nvPr>
        </p:nvSpPr>
        <p:spPr>
          <a:xfrm>
            <a:off x="2010837" y="4558372"/>
            <a:ext cx="612775" cy="577850"/>
          </a:xfrm>
          <a:prstGeom prst="rect">
            <a:avLst/>
          </a:prstGeom>
        </p:spPr>
        <p:txBody>
          <a:bodyPr/>
          <a:lstStyle>
            <a:lvl1pPr marL="0" indent="0">
              <a:buNone/>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NL"/>
              <a:t>icon</a:t>
            </a:r>
          </a:p>
        </p:txBody>
      </p:sp>
      <p:sp>
        <p:nvSpPr>
          <p:cNvPr id="84" name="Text Placeholder 5">
            <a:extLst>
              <a:ext uri="{FF2B5EF4-FFF2-40B4-BE49-F238E27FC236}">
                <a16:creationId xmlns:a16="http://schemas.microsoft.com/office/drawing/2014/main" id="{D3AA19AC-CDA1-4741-A1AC-4018FD55DA57}"/>
              </a:ext>
            </a:extLst>
          </p:cNvPr>
          <p:cNvSpPr>
            <a:spLocks noGrp="1"/>
          </p:cNvSpPr>
          <p:nvPr>
            <p:ph type="body" sz="quarter" idx="35" hasCustomPrompt="1"/>
          </p:nvPr>
        </p:nvSpPr>
        <p:spPr>
          <a:xfrm>
            <a:off x="2806367" y="4668789"/>
            <a:ext cx="4049167" cy="372137"/>
          </a:xfrm>
          <a:prstGeom prst="rect">
            <a:avLst/>
          </a:prstGeom>
        </p:spPr>
        <p:txBody>
          <a:bodyPr/>
          <a:lstStyle>
            <a:lvl1pPr marL="0" indent="0">
              <a:buNone/>
              <a:defRPr sz="105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Text</a:t>
            </a:r>
          </a:p>
        </p:txBody>
      </p:sp>
      <p:sp>
        <p:nvSpPr>
          <p:cNvPr id="87" name="Picture Placeholder 10">
            <a:extLst>
              <a:ext uri="{FF2B5EF4-FFF2-40B4-BE49-F238E27FC236}">
                <a16:creationId xmlns:a16="http://schemas.microsoft.com/office/drawing/2014/main" id="{5114E957-B7D4-924D-9B94-7A0CF68C7AF0}"/>
              </a:ext>
            </a:extLst>
          </p:cNvPr>
          <p:cNvSpPr>
            <a:spLocks noGrp="1"/>
          </p:cNvSpPr>
          <p:nvPr>
            <p:ph type="pic" sz="quarter" idx="37"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89" name="Picture Placeholder 10">
            <a:extLst>
              <a:ext uri="{FF2B5EF4-FFF2-40B4-BE49-F238E27FC236}">
                <a16:creationId xmlns:a16="http://schemas.microsoft.com/office/drawing/2014/main" id="{676B3882-DD9D-2346-B7A3-FF2E1C33C7CE}"/>
              </a:ext>
            </a:extLst>
          </p:cNvPr>
          <p:cNvSpPr>
            <a:spLocks noGrp="1"/>
          </p:cNvSpPr>
          <p:nvPr>
            <p:ph type="pic" sz="quarter" idx="27"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36509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11">
    <p:spTree>
      <p:nvGrpSpPr>
        <p:cNvPr id="1" name=""/>
        <p:cNvGrpSpPr/>
        <p:nvPr/>
      </p:nvGrpSpPr>
      <p:grpSpPr>
        <a:xfrm>
          <a:off x="0" y="0"/>
          <a:ext cx="0" cy="0"/>
          <a:chOff x="0" y="0"/>
          <a:chExt cx="0" cy="0"/>
        </a:xfrm>
      </p:grpSpPr>
      <p:sp>
        <p:nvSpPr>
          <p:cNvPr id="9" name="Freeform 8"/>
          <p:cNvSpPr/>
          <p:nvPr userDrawn="1"/>
        </p:nvSpPr>
        <p:spPr>
          <a:xfrm>
            <a:off x="0" y="0"/>
            <a:ext cx="12192000" cy="4646428"/>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spTree>
    <p:extLst>
      <p:ext uri="{BB962C8B-B14F-4D97-AF65-F5344CB8AC3E}">
        <p14:creationId xmlns:p14="http://schemas.microsoft.com/office/powerpoint/2010/main" val="295698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388575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2">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406858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3">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292808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4">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200631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over4">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73378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177121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1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6">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118375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7">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428153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8">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408733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34" name="Freeform 17">
            <a:extLst>
              <a:ext uri="{FF2B5EF4-FFF2-40B4-BE49-F238E27FC236}">
                <a16:creationId xmlns:a16="http://schemas.microsoft.com/office/drawing/2014/main" id="{19857D16-0C5F-8F49-B117-C8B590144947}"/>
              </a:ext>
            </a:extLst>
          </p:cNvPr>
          <p:cNvSpPr>
            <a:spLocks noChangeAspect="1"/>
          </p:cNvSpPr>
          <p:nvPr userDrawn="1"/>
        </p:nvSpPr>
        <p:spPr bwMode="auto">
          <a:xfrm rot="10800000" flipV="1">
            <a:off x="64295" y="1940359"/>
            <a:ext cx="2726865" cy="3365759"/>
          </a:xfrm>
          <a:custGeom>
            <a:avLst/>
            <a:gdLst>
              <a:gd name="T0" fmla="*/ 696 w 1229"/>
              <a:gd name="T1" fmla="*/ 10 h 1472"/>
              <a:gd name="T2" fmla="*/ 1229 w 1229"/>
              <a:gd name="T3" fmla="*/ 55 h 1472"/>
              <a:gd name="T4" fmla="*/ 1229 w 1229"/>
              <a:gd name="T5" fmla="*/ 1472 h 1472"/>
              <a:gd name="T6" fmla="*/ 323 w 1229"/>
              <a:gd name="T7" fmla="*/ 1472 h 1472"/>
              <a:gd name="T8" fmla="*/ 229 w 1229"/>
              <a:gd name="T9" fmla="*/ 1332 h 1472"/>
              <a:gd name="T10" fmla="*/ 696 w 1229"/>
              <a:gd name="T11" fmla="*/ 10 h 1472"/>
            </a:gdLst>
            <a:ahLst/>
            <a:cxnLst>
              <a:cxn ang="0">
                <a:pos x="T0" y="T1"/>
              </a:cxn>
              <a:cxn ang="0">
                <a:pos x="T2" y="T3"/>
              </a:cxn>
              <a:cxn ang="0">
                <a:pos x="T4" y="T5"/>
              </a:cxn>
              <a:cxn ang="0">
                <a:pos x="T6" y="T7"/>
              </a:cxn>
              <a:cxn ang="0">
                <a:pos x="T8" y="T9"/>
              </a:cxn>
              <a:cxn ang="0">
                <a:pos x="T10" y="T11"/>
              </a:cxn>
            </a:cxnLst>
            <a:rect l="0" t="0" r="r" b="b"/>
            <a:pathLst>
              <a:path w="1229" h="1472">
                <a:moveTo>
                  <a:pt x="696" y="10"/>
                </a:moveTo>
                <a:cubicBezTo>
                  <a:pt x="880" y="0"/>
                  <a:pt x="1062" y="13"/>
                  <a:pt x="1229" y="55"/>
                </a:cubicBezTo>
                <a:cubicBezTo>
                  <a:pt x="1229" y="1472"/>
                  <a:pt x="1229" y="1472"/>
                  <a:pt x="1229" y="1472"/>
                </a:cubicBezTo>
                <a:cubicBezTo>
                  <a:pt x="323" y="1472"/>
                  <a:pt x="323" y="1472"/>
                  <a:pt x="323" y="1472"/>
                </a:cubicBezTo>
                <a:cubicBezTo>
                  <a:pt x="286" y="1432"/>
                  <a:pt x="254" y="1386"/>
                  <a:pt x="229" y="1332"/>
                </a:cubicBezTo>
                <a:cubicBezTo>
                  <a:pt x="0" y="833"/>
                  <a:pt x="607" y="340"/>
                  <a:pt x="696" y="10"/>
                </a:cubicBezTo>
              </a:path>
            </a:pathLst>
          </a:custGeom>
          <a:solidFill>
            <a:srgbClr val="09B3DE"/>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Text Placeholder 26">
            <a:extLst>
              <a:ext uri="{FF2B5EF4-FFF2-40B4-BE49-F238E27FC236}">
                <a16:creationId xmlns:a16="http://schemas.microsoft.com/office/drawing/2014/main" id="{07562600-EDEF-2F4B-B262-C970D6E6C3B0}"/>
              </a:ext>
            </a:extLst>
          </p:cNvPr>
          <p:cNvSpPr>
            <a:spLocks noGrp="1"/>
          </p:cNvSpPr>
          <p:nvPr>
            <p:ph type="body" sz="quarter" idx="10" hasCustomPrompt="1"/>
          </p:nvPr>
        </p:nvSpPr>
        <p:spPr>
          <a:xfrm>
            <a:off x="2377677" y="2257101"/>
            <a:ext cx="4827753" cy="319280"/>
          </a:xfrm>
          <a:prstGeom prst="rect">
            <a:avLst/>
          </a:prstGeom>
        </p:spPr>
        <p:txBody>
          <a:bodyPr/>
          <a:lstStyle>
            <a:lvl1pPr marL="0" indent="0">
              <a:buNone/>
              <a:defRPr sz="2000" b="1">
                <a:solidFill>
                  <a:srgbClr val="09B3DE"/>
                </a:solidFill>
                <a:latin typeface="Ubuntu Mono" panose="020B0509030602030204" pitchFamily="49" charset="0"/>
              </a:defRPr>
            </a:lvl1pPr>
          </a:lstStyle>
          <a:p>
            <a:pPr lvl="0"/>
            <a:r>
              <a:rPr lang="en-NL"/>
              <a:t>Name speaker</a:t>
            </a:r>
          </a:p>
        </p:txBody>
      </p:sp>
      <p:sp>
        <p:nvSpPr>
          <p:cNvPr id="32" name="Picture Placeholder 31">
            <a:extLst>
              <a:ext uri="{FF2B5EF4-FFF2-40B4-BE49-F238E27FC236}">
                <a16:creationId xmlns:a16="http://schemas.microsoft.com/office/drawing/2014/main" id="{50463529-CFCB-124A-BFF0-5495A9160B21}"/>
              </a:ext>
            </a:extLst>
          </p:cNvPr>
          <p:cNvSpPr>
            <a:spLocks noGrp="1"/>
          </p:cNvSpPr>
          <p:nvPr>
            <p:ph type="pic" sz="quarter" idx="12" hasCustomPrompt="1"/>
          </p:nvPr>
        </p:nvSpPr>
        <p:spPr>
          <a:xfrm>
            <a:off x="509848" y="2243042"/>
            <a:ext cx="1552148" cy="1528118"/>
          </a:xfrm>
          <a:prstGeom prst="rect">
            <a:avLst/>
          </a:prstGeom>
        </p:spPr>
        <p:txBody>
          <a:bodyPr/>
          <a:lstStyle>
            <a:lvl1pPr marL="0" indent="0">
              <a:buNone/>
              <a:defRPr sz="2000">
                <a:solidFill>
                  <a:schemeClr val="bg1"/>
                </a:solidFill>
              </a:defRPr>
            </a:lvl1pPr>
          </a:lstStyle>
          <a:p>
            <a:r>
              <a:rPr lang="en-NL"/>
              <a:t>Speaker</a:t>
            </a:r>
          </a:p>
        </p:txBody>
      </p:sp>
      <p:sp>
        <p:nvSpPr>
          <p:cNvPr id="21" name="Text Placeholder 6">
            <a:extLst>
              <a:ext uri="{FF2B5EF4-FFF2-40B4-BE49-F238E27FC236}">
                <a16:creationId xmlns:a16="http://schemas.microsoft.com/office/drawing/2014/main" id="{0C165C1A-75E6-644F-AD1C-C43A68F9FA45}"/>
              </a:ext>
            </a:extLst>
          </p:cNvPr>
          <p:cNvSpPr>
            <a:spLocks noGrp="1"/>
          </p:cNvSpPr>
          <p:nvPr>
            <p:ph type="body" sz="quarter" idx="23" hasCustomPrompt="1"/>
          </p:nvPr>
        </p:nvSpPr>
        <p:spPr>
          <a:xfrm>
            <a:off x="2377677" y="2566519"/>
            <a:ext cx="4827753" cy="1204642"/>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p>
          <a:p>
            <a:pPr lvl="0"/>
            <a:br>
              <a:rPr lang="en-NL"/>
            </a:br>
            <a:r>
              <a:rPr lang="en-NL"/>
              <a:t>Contact information speaker</a:t>
            </a:r>
          </a:p>
        </p:txBody>
      </p:sp>
      <p:pic>
        <p:nvPicPr>
          <p:cNvPr id="24" name="Picture 23" descr="Logo&#10;&#10;Description automatically generated">
            <a:extLst>
              <a:ext uri="{FF2B5EF4-FFF2-40B4-BE49-F238E27FC236}">
                <a16:creationId xmlns:a16="http://schemas.microsoft.com/office/drawing/2014/main" id="{D6F1C1C2-6FE9-6D42-9E43-A7076930E594}"/>
              </a:ext>
            </a:extLst>
          </p:cNvPr>
          <p:cNvPicPr>
            <a:picLocks noChangeAspect="1"/>
          </p:cNvPicPr>
          <p:nvPr userDrawn="1"/>
        </p:nvPicPr>
        <p:blipFill>
          <a:blip r:embed="rId2"/>
          <a:stretch>
            <a:fillRect/>
          </a:stretch>
        </p:blipFill>
        <p:spPr>
          <a:xfrm>
            <a:off x="7090157" y="933515"/>
            <a:ext cx="4862987" cy="4388069"/>
          </a:xfrm>
          <a:prstGeom prst="rect">
            <a:avLst/>
          </a:prstGeom>
        </p:spPr>
      </p:pic>
      <p:sp>
        <p:nvSpPr>
          <p:cNvPr id="17" name="Picture Placeholder 10">
            <a:extLst>
              <a:ext uri="{FF2B5EF4-FFF2-40B4-BE49-F238E27FC236}">
                <a16:creationId xmlns:a16="http://schemas.microsoft.com/office/drawing/2014/main" id="{C6F617D3-FD0A-3445-9022-706756946161}"/>
              </a:ext>
            </a:extLst>
          </p:cNvPr>
          <p:cNvSpPr>
            <a:spLocks noGrp="1"/>
          </p:cNvSpPr>
          <p:nvPr>
            <p:ph type="pic" sz="quarter" idx="24"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18" name="Picture Placeholder 10">
            <a:extLst>
              <a:ext uri="{FF2B5EF4-FFF2-40B4-BE49-F238E27FC236}">
                <a16:creationId xmlns:a16="http://schemas.microsoft.com/office/drawing/2014/main" id="{53697952-70B5-AF4A-929F-3AC72FD1F47C}"/>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19" name="Picture Placeholder 10">
            <a:extLst>
              <a:ext uri="{FF2B5EF4-FFF2-40B4-BE49-F238E27FC236}">
                <a16:creationId xmlns:a16="http://schemas.microsoft.com/office/drawing/2014/main" id="{17948E14-FD01-AE4E-B07A-73FB5DFCC102}"/>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0" name="Picture Placeholder 10">
            <a:extLst>
              <a:ext uri="{FF2B5EF4-FFF2-40B4-BE49-F238E27FC236}">
                <a16:creationId xmlns:a16="http://schemas.microsoft.com/office/drawing/2014/main" id="{66D7D8F6-CEC5-0C40-BA2E-6ED2FCDF2FC8}"/>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2" name="Picture Placeholder 10">
            <a:extLst>
              <a:ext uri="{FF2B5EF4-FFF2-40B4-BE49-F238E27FC236}">
                <a16:creationId xmlns:a16="http://schemas.microsoft.com/office/drawing/2014/main" id="{168EB85D-3225-0349-A991-6FD76FC664C8}"/>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5" name="Picture Placeholder 10">
            <a:extLst>
              <a:ext uri="{FF2B5EF4-FFF2-40B4-BE49-F238E27FC236}">
                <a16:creationId xmlns:a16="http://schemas.microsoft.com/office/drawing/2014/main" id="{892A8EB4-14C3-834B-927A-8E329970C879}"/>
              </a:ext>
            </a:extLst>
          </p:cNvPr>
          <p:cNvSpPr>
            <a:spLocks noGrp="1"/>
          </p:cNvSpPr>
          <p:nvPr>
            <p:ph type="pic" sz="quarter" idx="25"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72453E33-C88E-F047-8C43-30B3FD019530}"/>
              </a:ext>
            </a:extLst>
          </p:cNvPr>
          <p:cNvSpPr>
            <a:spLocks noGrp="1"/>
          </p:cNvSpPr>
          <p:nvPr>
            <p:ph type="pic" sz="quarter" idx="26"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8" name="Picture Placeholder 10">
            <a:extLst>
              <a:ext uri="{FF2B5EF4-FFF2-40B4-BE49-F238E27FC236}">
                <a16:creationId xmlns:a16="http://schemas.microsoft.com/office/drawing/2014/main" id="{311A7E82-0FAC-F24A-AE19-C3581A4A81C9}"/>
              </a:ext>
            </a:extLst>
          </p:cNvPr>
          <p:cNvSpPr>
            <a:spLocks noGrp="1"/>
          </p:cNvSpPr>
          <p:nvPr>
            <p:ph type="pic" sz="quarter" idx="27"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0" name="Picture Placeholder 10">
            <a:extLst>
              <a:ext uri="{FF2B5EF4-FFF2-40B4-BE49-F238E27FC236}">
                <a16:creationId xmlns:a16="http://schemas.microsoft.com/office/drawing/2014/main" id="{32F72ED1-E378-A349-AE68-E9537FDABA51}"/>
              </a:ext>
            </a:extLst>
          </p:cNvPr>
          <p:cNvSpPr>
            <a:spLocks noGrp="1"/>
          </p:cNvSpPr>
          <p:nvPr>
            <p:ph type="pic" sz="quarter" idx="28"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40" name="TextBox 39">
            <a:extLst>
              <a:ext uri="{FF2B5EF4-FFF2-40B4-BE49-F238E27FC236}">
                <a16:creationId xmlns:a16="http://schemas.microsoft.com/office/drawing/2014/main" id="{672BE0E5-7D43-2947-BF00-E307A20FC4CF}"/>
              </a:ext>
            </a:extLst>
          </p:cNvPr>
          <p:cNvSpPr txBox="1"/>
          <p:nvPr userDrawn="1"/>
        </p:nvSpPr>
        <p:spPr>
          <a:xfrm>
            <a:off x="172091" y="4809059"/>
            <a:ext cx="992579" cy="369332"/>
          </a:xfrm>
          <a:prstGeom prst="rect">
            <a:avLst/>
          </a:prstGeom>
          <a:noFill/>
        </p:spPr>
        <p:txBody>
          <a:bodyPr wrap="none" lIns="91440" tIns="45720" rIns="91440" bIns="45720" rtlCol="0" anchor="t">
            <a:spAutoFit/>
          </a:bodyPr>
          <a:lstStyle/>
          <a:p>
            <a:r>
              <a:rPr lang="nl-NL" sz="1800" b="1" dirty="0">
                <a:solidFill>
                  <a:srgbClr val="006FAE"/>
                </a:solidFill>
                <a:latin typeface="Ubuntu Mono" panose="020B0509030602030204" pitchFamily="49" charset="0"/>
                <a:ea typeface="Verdana" panose="020B0604030504040204" pitchFamily="34" charset="0"/>
                <a:cs typeface="Verdana" panose="020B0604030504040204" pitchFamily="34" charset="0"/>
              </a:rPr>
              <a:t>Spreker</a:t>
            </a:r>
            <a:endParaRPr lang="en-NL" sz="1800" b="1" dirty="0">
              <a:solidFill>
                <a:srgbClr val="006FAE"/>
              </a:solidFill>
              <a:latin typeface="Ubuntu Mono" panose="020B0509030602030204" pitchFamily="49"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8110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9">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01912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10">
    <p:spTree>
      <p:nvGrpSpPr>
        <p:cNvPr id="1" name=""/>
        <p:cNvGrpSpPr/>
        <p:nvPr/>
      </p:nvGrpSpPr>
      <p:grpSpPr>
        <a:xfrm>
          <a:off x="0" y="0"/>
          <a:ext cx="0" cy="0"/>
          <a:chOff x="0" y="0"/>
          <a:chExt cx="0" cy="0"/>
        </a:xfrm>
      </p:grpSpPr>
      <p:sp>
        <p:nvSpPr>
          <p:cNvPr id="15" name="Freeform 14"/>
          <p:cNvSpPr/>
          <p:nvPr userDrawn="1"/>
        </p:nvSpPr>
        <p:spPr>
          <a:xfrm flipH="1">
            <a:off x="0" y="1531421"/>
            <a:ext cx="10739718"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820365" y="4061012"/>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820365" y="4975411"/>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318789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11">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233859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225330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4394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21494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96000"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351568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138999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solidFill>
                <a:latin typeface="+mn-lt"/>
                <a:cs typeface="Arial"/>
              </a:rPr>
              <a:t>Copyright</a:t>
            </a:r>
            <a:r>
              <a:rPr lang="en-US" sz="800" baseline="0" noProof="0" dirty="0">
                <a:solidFill>
                  <a:schemeClr val="tx1"/>
                </a:solidFill>
                <a:latin typeface="+mn-lt"/>
                <a:cs typeface="Arial"/>
              </a:rPr>
              <a:t>©</a:t>
            </a:r>
            <a:r>
              <a:rPr lang="en-US" sz="800" noProof="0" dirty="0">
                <a:solidFill>
                  <a:schemeClr val="tx1"/>
                </a:solidFill>
                <a:latin typeface="+mn-lt"/>
                <a:cs typeface="Arial"/>
              </a:rPr>
              <a:t> 2020 Sogeti.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3" name="Rectangle 12">
            <a:extLst>
              <a:ext uri="{FF2B5EF4-FFF2-40B4-BE49-F238E27FC236}">
                <a16:creationId xmlns:a16="http://schemas.microsoft.com/office/drawing/2014/main" id="{75C6B9E2-5523-4B6F-9927-4C839D1DB289}"/>
              </a:ext>
            </a:extLst>
          </p:cNvPr>
          <p:cNvSpPr/>
          <p:nvPr userDrawn="1"/>
        </p:nvSpPr>
        <p:spPr>
          <a:xfrm>
            <a:off x="407988" y="1723408"/>
            <a:ext cx="4679900" cy="41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chemeClr val="bg1"/>
                </a:solidFill>
                <a:latin typeface="+mj-lt"/>
              </a:rPr>
              <a:t>About Sogeti</a:t>
            </a:r>
          </a:p>
          <a:p>
            <a:pPr algn="l"/>
            <a:r>
              <a:rPr lang="en-GB" sz="900" kern="1200" dirty="0">
                <a:solidFill>
                  <a:schemeClr val="bg1"/>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1"/>
                </a:solidFill>
                <a:effectLst/>
                <a:latin typeface="+mj-lt"/>
                <a:ea typeface="+mn-ea"/>
                <a:cs typeface="+mn-cs"/>
              </a:rPr>
              <a:t>fueled</a:t>
            </a:r>
            <a:r>
              <a:rPr lang="en-GB" sz="900" kern="1200" dirty="0">
                <a:solidFill>
                  <a:schemeClr val="bg1"/>
                </a:solidFill>
                <a:effectLst/>
                <a:latin typeface="+mj-lt"/>
                <a:ea typeface="+mn-ea"/>
                <a:cs typeface="+mn-cs"/>
              </a:rPr>
              <a:t> by AI and automation. With its hands-on ‘value in the making’ approach and passion for technology, Sogeti helps organizations implement their digital journeys at speed. </a:t>
            </a:r>
          </a:p>
          <a:p>
            <a:pPr algn="l"/>
            <a:r>
              <a:rPr lang="en-GB" sz="900" kern="1200" dirty="0">
                <a:solidFill>
                  <a:schemeClr val="bg1"/>
                </a:solidFill>
                <a:effectLst/>
                <a:latin typeface="+mj-lt"/>
                <a:ea typeface="+mn-ea"/>
                <a:cs typeface="+mn-cs"/>
              </a:rPr>
              <a:t> </a:t>
            </a:r>
          </a:p>
          <a:p>
            <a:pPr algn="l"/>
            <a:r>
              <a:rPr lang="en-GB" sz="900" kern="1200" dirty="0">
                <a:solidFill>
                  <a:schemeClr val="bg1"/>
                </a:solidFill>
                <a:effectLst/>
                <a:latin typeface="+mj-lt"/>
                <a:ea typeface="+mn-ea"/>
                <a:cs typeface="+mn-cs"/>
              </a:rPr>
              <a:t>A global leader in consulting, digital transformation, technology and engineering services,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a:p>
            <a:pPr algn="l"/>
            <a:endParaRPr lang="fr-FR" sz="900" kern="1200" dirty="0">
              <a:solidFill>
                <a:schemeClr val="bg1"/>
              </a:solidFill>
              <a:effectLst/>
              <a:latin typeface="+mj-lt"/>
              <a:ea typeface="+mn-ea"/>
              <a:cs typeface="+mn-cs"/>
            </a:endParaRPr>
          </a:p>
          <a:p>
            <a:pPr algn="l">
              <a:lnSpc>
                <a:spcPct val="100000"/>
              </a:lnSpc>
              <a:spcAft>
                <a:spcPts val="400"/>
              </a:spcAft>
            </a:pPr>
            <a:r>
              <a:rPr lang="en-US" sz="900" dirty="0">
                <a:solidFill>
                  <a:schemeClr val="bg1"/>
                </a:solidFill>
                <a:latin typeface="+mj-lt"/>
              </a:rPr>
              <a:t>Visit us at</a:t>
            </a:r>
            <a:br>
              <a:rPr lang="en-US" sz="900" dirty="0">
                <a:solidFill>
                  <a:schemeClr val="bg1"/>
                </a:solidFill>
                <a:latin typeface="+mj-lt"/>
              </a:rPr>
            </a:br>
            <a:r>
              <a:rPr lang="en-US" sz="1050" dirty="0">
                <a:solidFill>
                  <a:schemeClr val="bg1"/>
                </a:solidFill>
                <a:latin typeface="+mj-lt"/>
              </a:rPr>
              <a:t>www.sogeti.com</a:t>
            </a:r>
          </a:p>
          <a:p>
            <a:pPr algn="l">
              <a:lnSpc>
                <a:spcPts val="2000"/>
              </a:lnSpc>
            </a:pPr>
            <a:endParaRPr lang="en-US" sz="900" dirty="0">
              <a:solidFill>
                <a:schemeClr val="bg1"/>
              </a:solidFill>
              <a:latin typeface="+mj-lt"/>
            </a:endParaRPr>
          </a:p>
          <a:p>
            <a:pPr algn="l">
              <a:lnSpc>
                <a:spcPts val="2000"/>
              </a:lnSpc>
            </a:pPr>
            <a:endParaRPr lang="en-US" sz="900" dirty="0">
              <a:solidFill>
                <a:schemeClr val="bg1"/>
              </a:solidFill>
              <a:latin typeface="+mj-lt"/>
            </a:endParaRPr>
          </a:p>
        </p:txBody>
      </p:sp>
    </p:spTree>
    <p:extLst>
      <p:ext uri="{BB962C8B-B14F-4D97-AF65-F5344CB8AC3E}">
        <p14:creationId xmlns:p14="http://schemas.microsoft.com/office/powerpoint/2010/main" val="39899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srcRect/>
          <a:stretch>
            <a:fillRect/>
          </a:stretch>
        </p:blipFill>
        <p:spPr bwMode="auto">
          <a:xfrm>
            <a:off x="11450818" y="5181600"/>
            <a:ext cx="333195" cy="333195"/>
          </a:xfrm>
          <a:prstGeom prst="rect">
            <a:avLst/>
          </a:prstGeom>
          <a:noFill/>
        </p:spPr>
      </p:pic>
      <p:sp>
        <p:nvSpPr>
          <p:cNvPr id="18" name="Rectangle 17">
            <a:extLst>
              <a:ext uri="{FF2B5EF4-FFF2-40B4-BE49-F238E27FC236}">
                <a16:creationId xmlns:a16="http://schemas.microsoft.com/office/drawing/2014/main" id="{C8B0B0EC-FD75-415C-B572-3C011A213FE8}"/>
              </a:ext>
            </a:extLst>
          </p:cNvPr>
          <p:cNvSpPr/>
          <p:nvPr userDrawn="1"/>
        </p:nvSpPr>
        <p:spPr>
          <a:xfrm>
            <a:off x="407987" y="2138204"/>
            <a:ext cx="5616005" cy="3917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rgbClr val="95E616"/>
                </a:solidFill>
                <a:latin typeface="+mj-lt"/>
              </a:rPr>
              <a:t>About Sogeti</a:t>
            </a:r>
          </a:p>
          <a:p>
            <a:pPr algn="l"/>
            <a:r>
              <a:rPr lang="en-GB" sz="900" kern="1200" dirty="0">
                <a:solidFill>
                  <a:schemeClr val="bg2">
                    <a:lumMod val="25000"/>
                  </a:schemeClr>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AI and automation. With its hands-on ‘value in the making’ approach and passion for technology, Sogeti helps organizations implement their digital journeys at speed. </a:t>
            </a:r>
          </a:p>
          <a:p>
            <a:pPr algn="l"/>
            <a:r>
              <a:rPr lang="en-GB" sz="900" kern="1200" dirty="0">
                <a:solidFill>
                  <a:schemeClr val="bg2">
                    <a:lumMod val="25000"/>
                  </a:schemeClr>
                </a:solidFill>
                <a:effectLst/>
                <a:latin typeface="+mj-lt"/>
                <a:ea typeface="+mn-ea"/>
                <a:cs typeface="+mn-cs"/>
              </a:rPr>
              <a:t> </a:t>
            </a:r>
          </a:p>
          <a:p>
            <a:pPr algn="l"/>
            <a:r>
              <a:rPr lang="en-GB" sz="900" kern="1200" dirty="0">
                <a:solidFill>
                  <a:schemeClr val="bg2">
                    <a:lumMod val="25000"/>
                  </a:schemeClr>
                </a:solidFill>
                <a:effectLst/>
                <a:latin typeface="+mj-lt"/>
                <a:ea typeface="+mn-ea"/>
                <a:cs typeface="+mn-cs"/>
              </a:rPr>
              <a:t>A global leader in consulting, digital transformation, technology and engineering services,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a:p>
            <a:pPr algn="l"/>
            <a:endParaRPr lang="fr-FR" sz="900" kern="1200" dirty="0">
              <a:solidFill>
                <a:schemeClr val="bg2">
                  <a:lumMod val="25000"/>
                </a:schemeClr>
              </a:solidFill>
              <a:effectLst/>
              <a:latin typeface="+mj-lt"/>
              <a:ea typeface="+mn-ea"/>
              <a:cs typeface="+mn-cs"/>
            </a:endParaRPr>
          </a:p>
          <a:p>
            <a:pPr algn="l">
              <a:lnSpc>
                <a:spcPct val="100000"/>
              </a:lnSpc>
              <a:spcAft>
                <a:spcPts val="400"/>
              </a:spcAft>
            </a:pPr>
            <a:r>
              <a:rPr lang="en-US" sz="900" dirty="0">
                <a:solidFill>
                  <a:schemeClr val="bg2">
                    <a:lumMod val="25000"/>
                  </a:schemeClr>
                </a:solidFill>
                <a:latin typeface="+mj-lt"/>
              </a:rPr>
              <a:t>Visit us at</a:t>
            </a:r>
            <a:br>
              <a:rPr lang="en-US" sz="900" dirty="0">
                <a:solidFill>
                  <a:schemeClr val="bg2">
                    <a:lumMod val="25000"/>
                  </a:schemeClr>
                </a:solidFill>
                <a:latin typeface="+mj-lt"/>
              </a:rPr>
            </a:br>
            <a:r>
              <a:rPr lang="en-US" sz="1050" dirty="0">
                <a:solidFill>
                  <a:schemeClr val="bg2">
                    <a:lumMod val="25000"/>
                  </a:schemeClr>
                </a:solidFill>
                <a:latin typeface="+mj-lt"/>
              </a:rPr>
              <a:t>www.sogeti.com</a:t>
            </a:r>
          </a:p>
          <a:p>
            <a:pPr algn="l">
              <a:lnSpc>
                <a:spcPts val="2000"/>
              </a:lnSpc>
            </a:pPr>
            <a:endParaRPr lang="en-US" sz="90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p:txBody>
      </p:sp>
    </p:spTree>
    <p:extLst>
      <p:ext uri="{BB962C8B-B14F-4D97-AF65-F5344CB8AC3E}">
        <p14:creationId xmlns:p14="http://schemas.microsoft.com/office/powerpoint/2010/main" val="112074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peaker">
    <p:spTree>
      <p:nvGrpSpPr>
        <p:cNvPr id="1" name=""/>
        <p:cNvGrpSpPr/>
        <p:nvPr/>
      </p:nvGrpSpPr>
      <p:grpSpPr>
        <a:xfrm>
          <a:off x="0" y="0"/>
          <a:ext cx="0" cy="0"/>
          <a:chOff x="0" y="0"/>
          <a:chExt cx="0" cy="0"/>
        </a:xfrm>
      </p:grpSpPr>
      <p:grpSp>
        <p:nvGrpSpPr>
          <p:cNvPr id="40" name="Graphique 9">
            <a:extLst>
              <a:ext uri="{FF2B5EF4-FFF2-40B4-BE49-F238E27FC236}">
                <a16:creationId xmlns:a16="http://schemas.microsoft.com/office/drawing/2014/main" id="{24F87CB9-8409-D449-B50F-DF36A1F3CDF3}"/>
              </a:ext>
            </a:extLst>
          </p:cNvPr>
          <p:cNvGrpSpPr/>
          <p:nvPr userDrawn="1"/>
        </p:nvGrpSpPr>
        <p:grpSpPr>
          <a:xfrm>
            <a:off x="57193" y="3728556"/>
            <a:ext cx="3495183" cy="1571575"/>
            <a:chOff x="309403" y="1104879"/>
            <a:chExt cx="5295900" cy="2381250"/>
          </a:xfrm>
          <a:solidFill>
            <a:schemeClr val="accent1"/>
          </a:solidFill>
        </p:grpSpPr>
        <p:sp>
          <p:nvSpPr>
            <p:cNvPr id="41" name="Forme libre : forme 11">
              <a:extLst>
                <a:ext uri="{FF2B5EF4-FFF2-40B4-BE49-F238E27FC236}">
                  <a16:creationId xmlns:a16="http://schemas.microsoft.com/office/drawing/2014/main" id="{B491C7FD-1427-4E46-92C6-0A0B73726063}"/>
                </a:ext>
              </a:extLst>
            </p:cNvPr>
            <p:cNvSpPr/>
            <p:nvPr/>
          </p:nvSpPr>
          <p:spPr>
            <a:xfrm>
              <a:off x="309403" y="1104879"/>
              <a:ext cx="3571875" cy="2381250"/>
            </a:xfrm>
            <a:custGeom>
              <a:avLst/>
              <a:gdLst>
                <a:gd name="connsiteX0" fmla="*/ 2842736 w 3571875"/>
                <a:gd name="connsiteY0" fmla="*/ 1640322 h 2381250"/>
                <a:gd name="connsiteX1" fmla="*/ 3575971 w 3571875"/>
                <a:gd name="connsiteY1" fmla="*/ 515800 h 2381250"/>
                <a:gd name="connsiteX2" fmla="*/ 3116104 w 3571875"/>
                <a:gd name="connsiteY2" fmla="*/ 2879 h 2381250"/>
                <a:gd name="connsiteX3" fmla="*/ 3108198 w 3571875"/>
                <a:gd name="connsiteY3" fmla="*/ 2212 h 2381250"/>
                <a:gd name="connsiteX4" fmla="*/ 3106960 w 3571875"/>
                <a:gd name="connsiteY4" fmla="*/ 2117 h 2381250"/>
                <a:gd name="connsiteX5" fmla="*/ 1558576 w 3571875"/>
                <a:gd name="connsiteY5" fmla="*/ 691917 h 2381250"/>
                <a:gd name="connsiteX6" fmla="*/ 1907191 w 3571875"/>
                <a:gd name="connsiteY6" fmla="*/ 1998366 h 2381250"/>
                <a:gd name="connsiteX7" fmla="*/ 735044 w 3571875"/>
                <a:gd name="connsiteY7" fmla="*/ 1495827 h 2381250"/>
                <a:gd name="connsiteX8" fmla="*/ 0 w 3571875"/>
                <a:gd name="connsiteY8" fmla="*/ 2384605 h 2381250"/>
                <a:gd name="connsiteX9" fmla="*/ 3110770 w 3571875"/>
                <a:gd name="connsiteY9" fmla="*/ 2384605 h 2381250"/>
                <a:gd name="connsiteX10" fmla="*/ 2842736 w 3571875"/>
                <a:gd name="connsiteY10" fmla="*/ 1640322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1875" h="2381250">
                  <a:moveTo>
                    <a:pt x="2842736" y="1640322"/>
                  </a:moveTo>
                  <a:cubicBezTo>
                    <a:pt x="2888933" y="1594125"/>
                    <a:pt x="3526631" y="993574"/>
                    <a:pt x="3575971" y="515800"/>
                  </a:cubicBezTo>
                  <a:cubicBezTo>
                    <a:pt x="3621500" y="74983"/>
                    <a:pt x="3185065" y="9546"/>
                    <a:pt x="3116104" y="2879"/>
                  </a:cubicBezTo>
                  <a:cubicBezTo>
                    <a:pt x="3112294" y="2593"/>
                    <a:pt x="3109627" y="2307"/>
                    <a:pt x="3108198" y="2212"/>
                  </a:cubicBezTo>
                  <a:cubicBezTo>
                    <a:pt x="3107817" y="2212"/>
                    <a:pt x="3107341" y="2212"/>
                    <a:pt x="3106960" y="2117"/>
                  </a:cubicBezTo>
                  <a:cubicBezTo>
                    <a:pt x="2316861" y="-41127"/>
                    <a:pt x="1670018" y="591428"/>
                    <a:pt x="1558576" y="691917"/>
                  </a:cubicBezTo>
                  <a:cubicBezTo>
                    <a:pt x="1609058" y="802883"/>
                    <a:pt x="2081403" y="1789197"/>
                    <a:pt x="1907191" y="1998366"/>
                  </a:cubicBezTo>
                  <a:cubicBezTo>
                    <a:pt x="1732979" y="2207535"/>
                    <a:pt x="1188149" y="1482969"/>
                    <a:pt x="735044" y="1495827"/>
                  </a:cubicBezTo>
                  <a:cubicBezTo>
                    <a:pt x="281940" y="1508686"/>
                    <a:pt x="0" y="2384605"/>
                    <a:pt x="0" y="2384605"/>
                  </a:cubicBezTo>
                  <a:lnTo>
                    <a:pt x="3110770" y="2384605"/>
                  </a:lnTo>
                  <a:cubicBezTo>
                    <a:pt x="2945321" y="2075709"/>
                    <a:pt x="2833592" y="1715855"/>
                    <a:pt x="2842736" y="1640322"/>
                  </a:cubicBezTo>
                </a:path>
              </a:pathLst>
            </a:custGeom>
            <a:solidFill>
              <a:srgbClr val="2B0A3D"/>
            </a:solidFill>
            <a:ln w="9525" cap="flat">
              <a:noFill/>
              <a:prstDash val="solid"/>
              <a:miter/>
            </a:ln>
          </p:spPr>
          <p:txBody>
            <a:bodyPr rtlCol="0" anchor="ctr"/>
            <a:lstStyle/>
            <a:p>
              <a:endParaRPr lang="en-US"/>
            </a:p>
          </p:txBody>
        </p:sp>
        <p:sp>
          <p:nvSpPr>
            <p:cNvPr id="42" name="Forme libre : forme 13">
              <a:extLst>
                <a:ext uri="{FF2B5EF4-FFF2-40B4-BE49-F238E27FC236}">
                  <a16:creationId xmlns:a16="http://schemas.microsoft.com/office/drawing/2014/main" id="{6E1A3DEC-CFA2-2F48-8B81-179322995425}"/>
                </a:ext>
              </a:extLst>
            </p:cNvPr>
            <p:cNvSpPr/>
            <p:nvPr/>
          </p:nvSpPr>
          <p:spPr>
            <a:xfrm>
              <a:off x="3151617" y="1107281"/>
              <a:ext cx="2447925" cy="2381250"/>
            </a:xfrm>
            <a:custGeom>
              <a:avLst/>
              <a:gdLst>
                <a:gd name="connsiteX0" fmla="*/ 268461 w 2447925"/>
                <a:gd name="connsiteY0" fmla="*/ 0 h 2381250"/>
                <a:gd name="connsiteX1" fmla="*/ 273795 w 2447925"/>
                <a:gd name="connsiteY1" fmla="*/ 476 h 2381250"/>
                <a:gd name="connsiteX2" fmla="*/ 733757 w 2447925"/>
                <a:gd name="connsiteY2" fmla="*/ 513398 h 2381250"/>
                <a:gd name="connsiteX3" fmla="*/ 523 w 2447925"/>
                <a:gd name="connsiteY3" fmla="*/ 1637919 h 2381250"/>
                <a:gd name="connsiteX4" fmla="*/ 268556 w 2447925"/>
                <a:gd name="connsiteY4" fmla="*/ 2382203 h 2381250"/>
                <a:gd name="connsiteX5" fmla="*/ 2454544 w 2447925"/>
                <a:gd name="connsiteY5" fmla="*/ 2382203 h 2381250"/>
                <a:gd name="connsiteX6" fmla="*/ 268461 w 2447925"/>
                <a:gd name="connsiteY6" fmla="*/ 0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2381250">
                  <a:moveTo>
                    <a:pt x="268461" y="0"/>
                  </a:moveTo>
                  <a:cubicBezTo>
                    <a:pt x="269890" y="95"/>
                    <a:pt x="271699" y="286"/>
                    <a:pt x="273795" y="476"/>
                  </a:cubicBezTo>
                  <a:cubicBezTo>
                    <a:pt x="342756" y="7239"/>
                    <a:pt x="779191" y="72581"/>
                    <a:pt x="733757" y="513398"/>
                  </a:cubicBezTo>
                  <a:cubicBezTo>
                    <a:pt x="684417" y="991172"/>
                    <a:pt x="46719" y="1591723"/>
                    <a:pt x="523" y="1637919"/>
                  </a:cubicBezTo>
                  <a:cubicBezTo>
                    <a:pt x="-8622" y="1713548"/>
                    <a:pt x="103107" y="2073307"/>
                    <a:pt x="268556" y="2382203"/>
                  </a:cubicBezTo>
                  <a:lnTo>
                    <a:pt x="2454544" y="2382203"/>
                  </a:lnTo>
                  <a:cubicBezTo>
                    <a:pt x="2045350" y="2062353"/>
                    <a:pt x="1333070" y="55531"/>
                    <a:pt x="268461" y="0"/>
                  </a:cubicBezTo>
                </a:path>
              </a:pathLst>
            </a:custGeom>
            <a:solidFill>
              <a:srgbClr val="09B3DE"/>
            </a:solidFill>
            <a:ln w="9525" cap="flat">
              <a:noFill/>
              <a:prstDash val="solid"/>
              <a:miter/>
            </a:ln>
          </p:spPr>
          <p:txBody>
            <a:bodyPr rtlCol="0" anchor="ctr"/>
            <a:lstStyle/>
            <a:p>
              <a:endParaRPr lang="en-US"/>
            </a:p>
          </p:txBody>
        </p:sp>
      </p:grpSp>
      <p:sp>
        <p:nvSpPr>
          <p:cNvPr id="35" name="TextBox 34">
            <a:extLst>
              <a:ext uri="{FF2B5EF4-FFF2-40B4-BE49-F238E27FC236}">
                <a16:creationId xmlns:a16="http://schemas.microsoft.com/office/drawing/2014/main" id="{476FD632-90B6-F64E-9158-006F8AD0F8A2}"/>
              </a:ext>
            </a:extLst>
          </p:cNvPr>
          <p:cNvSpPr txBox="1"/>
          <p:nvPr userDrawn="1"/>
        </p:nvSpPr>
        <p:spPr>
          <a:xfrm>
            <a:off x="416495" y="1800387"/>
            <a:ext cx="1648208" cy="276999"/>
          </a:xfrm>
          <a:prstGeom prst="rect">
            <a:avLst/>
          </a:prstGeom>
          <a:noFill/>
        </p:spPr>
        <p:txBody>
          <a:bodyPr wrap="none" lIns="91440" tIns="45720" rIns="91440" bIns="45720" rtlCol="0" anchor="t">
            <a:spAutoFit/>
          </a:bodyPr>
          <a:lstStyle/>
          <a:p>
            <a:r>
              <a:rPr lang="nl-NL" sz="1200" b="1" err="1">
                <a:solidFill>
                  <a:schemeClr val="bg1"/>
                </a:solidFill>
                <a:latin typeface="Verdana" panose="020B0604030504040204" pitchFamily="34" charset="0"/>
                <a:ea typeface="Verdana" panose="020B0604030504040204" pitchFamily="34" charset="0"/>
                <a:cs typeface="Verdana" panose="020B0604030504040204" pitchFamily="34" charset="0"/>
              </a:rPr>
              <a:t>Today’s</a:t>
            </a:r>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 speaker:</a:t>
            </a:r>
            <a:endParaRPr lang="en-NL" sz="1200"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3" name="Group 22">
            <a:extLst>
              <a:ext uri="{FF2B5EF4-FFF2-40B4-BE49-F238E27FC236}">
                <a16:creationId xmlns:a16="http://schemas.microsoft.com/office/drawing/2014/main" id="{294E6035-DCC5-6745-ABE8-EF12C39D6149}"/>
              </a:ext>
            </a:extLst>
          </p:cNvPr>
          <p:cNvGrpSpPr/>
          <p:nvPr userDrawn="1"/>
        </p:nvGrpSpPr>
        <p:grpSpPr>
          <a:xfrm>
            <a:off x="7090157" y="664620"/>
            <a:ext cx="4862987" cy="4656964"/>
            <a:chOff x="7090157" y="664620"/>
            <a:chExt cx="4862987" cy="4656964"/>
          </a:xfrm>
        </p:grpSpPr>
        <p:pic>
          <p:nvPicPr>
            <p:cNvPr id="24" name="Picture 23" descr="Logo&#10;&#10;Description automatically generated">
              <a:extLst>
                <a:ext uri="{FF2B5EF4-FFF2-40B4-BE49-F238E27FC236}">
                  <a16:creationId xmlns:a16="http://schemas.microsoft.com/office/drawing/2014/main" id="{D6F1C1C2-6FE9-6D42-9E43-A7076930E594}"/>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29" name="Picture 28">
              <a:extLst>
                <a:ext uri="{FF2B5EF4-FFF2-40B4-BE49-F238E27FC236}">
                  <a16:creationId xmlns:a16="http://schemas.microsoft.com/office/drawing/2014/main" id="{D1DAAA19-B2EF-D74B-9C9B-F5A645025EAC}"/>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31" name="TextBox 30">
              <a:extLst>
                <a:ext uri="{FF2B5EF4-FFF2-40B4-BE49-F238E27FC236}">
                  <a16:creationId xmlns:a16="http://schemas.microsoft.com/office/drawing/2014/main" id="{7D02AD81-3276-DB49-9A9D-7CDADB224F16}"/>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17" name="Picture Placeholder 10">
            <a:extLst>
              <a:ext uri="{FF2B5EF4-FFF2-40B4-BE49-F238E27FC236}">
                <a16:creationId xmlns:a16="http://schemas.microsoft.com/office/drawing/2014/main" id="{C6F617D3-FD0A-3445-9022-706756946161}"/>
              </a:ext>
            </a:extLst>
          </p:cNvPr>
          <p:cNvSpPr>
            <a:spLocks noGrp="1"/>
          </p:cNvSpPr>
          <p:nvPr>
            <p:ph type="pic" sz="quarter" idx="24"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18" name="Picture Placeholder 10">
            <a:extLst>
              <a:ext uri="{FF2B5EF4-FFF2-40B4-BE49-F238E27FC236}">
                <a16:creationId xmlns:a16="http://schemas.microsoft.com/office/drawing/2014/main" id="{53697952-70B5-AF4A-929F-3AC72FD1F47C}"/>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19" name="Picture Placeholder 10">
            <a:extLst>
              <a:ext uri="{FF2B5EF4-FFF2-40B4-BE49-F238E27FC236}">
                <a16:creationId xmlns:a16="http://schemas.microsoft.com/office/drawing/2014/main" id="{17948E14-FD01-AE4E-B07A-73FB5DFCC102}"/>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0" name="Picture Placeholder 10">
            <a:extLst>
              <a:ext uri="{FF2B5EF4-FFF2-40B4-BE49-F238E27FC236}">
                <a16:creationId xmlns:a16="http://schemas.microsoft.com/office/drawing/2014/main" id="{66D7D8F6-CEC5-0C40-BA2E-6ED2FCDF2FC8}"/>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2" name="Picture Placeholder 10">
            <a:extLst>
              <a:ext uri="{FF2B5EF4-FFF2-40B4-BE49-F238E27FC236}">
                <a16:creationId xmlns:a16="http://schemas.microsoft.com/office/drawing/2014/main" id="{168EB85D-3225-0349-A991-6FD76FC664C8}"/>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5" name="Picture Placeholder 10">
            <a:extLst>
              <a:ext uri="{FF2B5EF4-FFF2-40B4-BE49-F238E27FC236}">
                <a16:creationId xmlns:a16="http://schemas.microsoft.com/office/drawing/2014/main" id="{892A8EB4-14C3-834B-927A-8E329970C879}"/>
              </a:ext>
            </a:extLst>
          </p:cNvPr>
          <p:cNvSpPr>
            <a:spLocks noGrp="1"/>
          </p:cNvSpPr>
          <p:nvPr>
            <p:ph type="pic" sz="quarter" idx="25"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6" name="Picture Placeholder 10">
            <a:extLst>
              <a:ext uri="{FF2B5EF4-FFF2-40B4-BE49-F238E27FC236}">
                <a16:creationId xmlns:a16="http://schemas.microsoft.com/office/drawing/2014/main" id="{72453E33-C88E-F047-8C43-30B3FD019530}"/>
              </a:ext>
            </a:extLst>
          </p:cNvPr>
          <p:cNvSpPr>
            <a:spLocks noGrp="1"/>
          </p:cNvSpPr>
          <p:nvPr>
            <p:ph type="pic" sz="quarter" idx="26"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34" name="Text Placeholder 26">
            <a:extLst>
              <a:ext uri="{FF2B5EF4-FFF2-40B4-BE49-F238E27FC236}">
                <a16:creationId xmlns:a16="http://schemas.microsoft.com/office/drawing/2014/main" id="{332F4681-5041-2D41-A0BE-438885A57D53}"/>
              </a:ext>
            </a:extLst>
          </p:cNvPr>
          <p:cNvSpPr>
            <a:spLocks noGrp="1"/>
          </p:cNvSpPr>
          <p:nvPr>
            <p:ph type="body" sz="quarter" idx="10" hasCustomPrompt="1"/>
          </p:nvPr>
        </p:nvSpPr>
        <p:spPr>
          <a:xfrm>
            <a:off x="2377677" y="2257101"/>
            <a:ext cx="4827753" cy="319280"/>
          </a:xfrm>
          <a:prstGeom prst="rect">
            <a:avLst/>
          </a:prstGeom>
        </p:spPr>
        <p:txBody>
          <a:bodyPr/>
          <a:lstStyle>
            <a:lvl1pPr marL="0" indent="0">
              <a:buNone/>
              <a:defRPr sz="2000" b="1">
                <a:solidFill>
                  <a:srgbClr val="09B3DE"/>
                </a:solidFill>
                <a:latin typeface="Ubuntu Mono" panose="020B0509030602030204" pitchFamily="49" charset="0"/>
              </a:defRPr>
            </a:lvl1pPr>
          </a:lstStyle>
          <a:p>
            <a:pPr lvl="0"/>
            <a:r>
              <a:rPr lang="en-NL"/>
              <a:t>Name speaker</a:t>
            </a:r>
          </a:p>
        </p:txBody>
      </p:sp>
      <p:sp>
        <p:nvSpPr>
          <p:cNvPr id="36" name="Picture Placeholder 31">
            <a:extLst>
              <a:ext uri="{FF2B5EF4-FFF2-40B4-BE49-F238E27FC236}">
                <a16:creationId xmlns:a16="http://schemas.microsoft.com/office/drawing/2014/main" id="{30227F1D-D021-2543-85B9-42E5CACE072A}"/>
              </a:ext>
            </a:extLst>
          </p:cNvPr>
          <p:cNvSpPr>
            <a:spLocks noGrp="1"/>
          </p:cNvSpPr>
          <p:nvPr>
            <p:ph type="pic" sz="quarter" idx="12" hasCustomPrompt="1"/>
          </p:nvPr>
        </p:nvSpPr>
        <p:spPr>
          <a:xfrm>
            <a:off x="509848" y="2243042"/>
            <a:ext cx="1552148" cy="1528118"/>
          </a:xfrm>
          <a:prstGeom prst="rect">
            <a:avLst/>
          </a:prstGeom>
        </p:spPr>
        <p:txBody>
          <a:bodyPr/>
          <a:lstStyle>
            <a:lvl1pPr marL="0" indent="0">
              <a:buNone/>
              <a:defRPr sz="2000">
                <a:solidFill>
                  <a:schemeClr val="bg1"/>
                </a:solidFill>
              </a:defRPr>
            </a:lvl1pPr>
          </a:lstStyle>
          <a:p>
            <a:r>
              <a:rPr lang="en-NL"/>
              <a:t>Speaker</a:t>
            </a:r>
          </a:p>
        </p:txBody>
      </p:sp>
      <p:sp>
        <p:nvSpPr>
          <p:cNvPr id="37" name="Text Placeholder 6">
            <a:extLst>
              <a:ext uri="{FF2B5EF4-FFF2-40B4-BE49-F238E27FC236}">
                <a16:creationId xmlns:a16="http://schemas.microsoft.com/office/drawing/2014/main" id="{83DE53B8-79F7-9049-A971-BF6581E3A3A2}"/>
              </a:ext>
            </a:extLst>
          </p:cNvPr>
          <p:cNvSpPr>
            <a:spLocks noGrp="1"/>
          </p:cNvSpPr>
          <p:nvPr>
            <p:ph type="body" sz="quarter" idx="23" hasCustomPrompt="1"/>
          </p:nvPr>
        </p:nvSpPr>
        <p:spPr>
          <a:xfrm>
            <a:off x="2377677" y="2566519"/>
            <a:ext cx="4827753" cy="1204642"/>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p>
          <a:p>
            <a:pPr lvl="0"/>
            <a:br>
              <a:rPr lang="en-NL"/>
            </a:br>
            <a:r>
              <a:rPr lang="en-NL"/>
              <a:t>Contact information speaker</a:t>
            </a:r>
          </a:p>
        </p:txBody>
      </p:sp>
      <p:sp>
        <p:nvSpPr>
          <p:cNvPr id="21" name="Picture Placeholder 10">
            <a:extLst>
              <a:ext uri="{FF2B5EF4-FFF2-40B4-BE49-F238E27FC236}">
                <a16:creationId xmlns:a16="http://schemas.microsoft.com/office/drawing/2014/main" id="{7AAD35A5-08E0-CD46-82A7-657B1C688C83}"/>
              </a:ext>
            </a:extLst>
          </p:cNvPr>
          <p:cNvSpPr>
            <a:spLocks noGrp="1"/>
          </p:cNvSpPr>
          <p:nvPr>
            <p:ph type="pic" sz="quarter" idx="27"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7" name="Picture Placeholder 10">
            <a:extLst>
              <a:ext uri="{FF2B5EF4-FFF2-40B4-BE49-F238E27FC236}">
                <a16:creationId xmlns:a16="http://schemas.microsoft.com/office/drawing/2014/main" id="{11BFB993-10F4-E742-A2D3-877911B852FB}"/>
              </a:ext>
            </a:extLst>
          </p:cNvPr>
          <p:cNvSpPr>
            <a:spLocks noGrp="1"/>
          </p:cNvSpPr>
          <p:nvPr>
            <p:ph type="pic" sz="quarter" idx="28"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178610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l">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srcRect/>
          <a:stretch>
            <a:fillRect/>
          </a:stretch>
        </p:blipFill>
        <p:spPr bwMode="auto">
          <a:xfrm>
            <a:off x="1187278" y="3962400"/>
            <a:ext cx="333195" cy="333195"/>
          </a:xfrm>
          <a:prstGeom prst="rect">
            <a:avLst/>
          </a:prstGeom>
          <a:noFill/>
        </p:spPr>
      </p:pic>
      <p:sp>
        <p:nvSpPr>
          <p:cNvPr id="18" name="Rectangle 17">
            <a:extLst>
              <a:ext uri="{FF2B5EF4-FFF2-40B4-BE49-F238E27FC236}">
                <a16:creationId xmlns:a16="http://schemas.microsoft.com/office/drawing/2014/main" id="{F8B8BCFC-6DE2-4AD3-B587-0EC6D9C261E5}"/>
              </a:ext>
            </a:extLst>
          </p:cNvPr>
          <p:cNvSpPr/>
          <p:nvPr userDrawn="1"/>
        </p:nvSpPr>
        <p:spPr>
          <a:xfrm>
            <a:off x="6888088" y="1556792"/>
            <a:ext cx="4674125" cy="41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rgbClr val="2B0A3D"/>
                </a:solidFill>
                <a:latin typeface="+mj-lt"/>
              </a:rPr>
              <a:t>About Sogeti</a:t>
            </a:r>
          </a:p>
          <a:p>
            <a:pPr algn="l"/>
            <a:r>
              <a:rPr lang="en-GB" sz="900" kern="1200" dirty="0">
                <a:solidFill>
                  <a:schemeClr val="bg2">
                    <a:lumMod val="25000"/>
                  </a:schemeClr>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AI and automation. With its hands-on ‘value in the making’ approach and passion for technology, Sogeti helps organizations implement their digital journeys at speed. </a:t>
            </a:r>
          </a:p>
          <a:p>
            <a:pPr algn="l"/>
            <a:r>
              <a:rPr lang="en-GB" sz="900" kern="1200" dirty="0">
                <a:solidFill>
                  <a:schemeClr val="bg2">
                    <a:lumMod val="25000"/>
                  </a:schemeClr>
                </a:solidFill>
                <a:effectLst/>
                <a:latin typeface="+mj-lt"/>
                <a:ea typeface="+mn-ea"/>
                <a:cs typeface="+mn-cs"/>
              </a:rPr>
              <a:t> </a:t>
            </a:r>
          </a:p>
          <a:p>
            <a:pPr algn="l"/>
            <a:r>
              <a:rPr lang="en-GB" sz="900" kern="1200" dirty="0">
                <a:solidFill>
                  <a:schemeClr val="bg2">
                    <a:lumMod val="25000"/>
                  </a:schemeClr>
                </a:solidFill>
                <a:effectLst/>
                <a:latin typeface="+mj-lt"/>
                <a:ea typeface="+mn-ea"/>
                <a:cs typeface="+mn-cs"/>
              </a:rPr>
              <a:t>A global leader in consulting, digital transformation, technology and engineering services,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a:p>
            <a:pPr algn="l"/>
            <a:endParaRPr lang="fr-FR" sz="900" kern="1200" dirty="0">
              <a:solidFill>
                <a:schemeClr val="bg2">
                  <a:lumMod val="25000"/>
                </a:schemeClr>
              </a:solidFill>
              <a:effectLst/>
              <a:latin typeface="+mj-lt"/>
              <a:ea typeface="+mn-ea"/>
              <a:cs typeface="+mn-cs"/>
            </a:endParaRPr>
          </a:p>
          <a:p>
            <a:pPr algn="l">
              <a:lnSpc>
                <a:spcPct val="100000"/>
              </a:lnSpc>
              <a:spcAft>
                <a:spcPts val="400"/>
              </a:spcAft>
            </a:pPr>
            <a:r>
              <a:rPr lang="en-US" sz="900" dirty="0">
                <a:solidFill>
                  <a:schemeClr val="bg2">
                    <a:lumMod val="25000"/>
                  </a:schemeClr>
                </a:solidFill>
                <a:latin typeface="+mj-lt"/>
              </a:rPr>
              <a:t>Visit us at</a:t>
            </a:r>
            <a:br>
              <a:rPr lang="en-US" sz="900" dirty="0">
                <a:solidFill>
                  <a:schemeClr val="bg2">
                    <a:lumMod val="25000"/>
                  </a:schemeClr>
                </a:solidFill>
                <a:latin typeface="+mj-lt"/>
              </a:rPr>
            </a:br>
            <a:r>
              <a:rPr lang="en-US" sz="1050" dirty="0">
                <a:solidFill>
                  <a:schemeClr val="bg2">
                    <a:lumMod val="25000"/>
                  </a:schemeClr>
                </a:solidFill>
                <a:latin typeface="+mj-lt"/>
              </a:rPr>
              <a:t>www.sogeti.com</a:t>
            </a:r>
          </a:p>
          <a:p>
            <a:pPr algn="l">
              <a:lnSpc>
                <a:spcPts val="2000"/>
              </a:lnSpc>
            </a:pPr>
            <a:endParaRPr lang="en-US" sz="90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p:txBody>
      </p:sp>
    </p:spTree>
    <p:extLst>
      <p:ext uri="{BB962C8B-B14F-4D97-AF65-F5344CB8AC3E}">
        <p14:creationId xmlns:p14="http://schemas.microsoft.com/office/powerpoint/2010/main" val="155309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_available_for_new_assignment">
    <p:spTree>
      <p:nvGrpSpPr>
        <p:cNvPr id="1" name=""/>
        <p:cNvGrpSpPr/>
        <p:nvPr/>
      </p:nvGrpSpPr>
      <p:grpSpPr>
        <a:xfrm>
          <a:off x="0" y="0"/>
          <a:ext cx="0" cy="0"/>
          <a:chOff x="0" y="0"/>
          <a:chExt cx="0" cy="0"/>
        </a:xfrm>
      </p:grpSpPr>
      <p:sp>
        <p:nvSpPr>
          <p:cNvPr id="87" name="Freeform 9635">
            <a:extLst>
              <a:ext uri="{FF2B5EF4-FFF2-40B4-BE49-F238E27FC236}">
                <a16:creationId xmlns:a16="http://schemas.microsoft.com/office/drawing/2014/main" id="{CB1B76D2-78F4-864D-96B2-CC17AE1F65E8}"/>
              </a:ext>
            </a:extLst>
          </p:cNvPr>
          <p:cNvSpPr>
            <a:spLocks noChangeAspect="1"/>
          </p:cNvSpPr>
          <p:nvPr userDrawn="1"/>
        </p:nvSpPr>
        <p:spPr bwMode="auto">
          <a:xfrm>
            <a:off x="2863499" y="4076937"/>
            <a:ext cx="968420" cy="910098"/>
          </a:xfrm>
          <a:custGeom>
            <a:avLst/>
            <a:gdLst>
              <a:gd name="T0" fmla="*/ 43 w 301"/>
              <a:gd name="T1" fmla="*/ 219 h 281"/>
              <a:gd name="T2" fmla="*/ 72 w 301"/>
              <a:gd name="T3" fmla="*/ 42 h 281"/>
              <a:gd name="T4" fmla="*/ 257 w 301"/>
              <a:gd name="T5" fmla="*/ 68 h 281"/>
              <a:gd name="T6" fmla="*/ 224 w 301"/>
              <a:gd name="T7" fmla="*/ 239 h 281"/>
              <a:gd name="T8" fmla="*/ 43 w 301"/>
              <a:gd name="T9" fmla="*/ 219 h 281"/>
            </a:gdLst>
            <a:ahLst/>
            <a:cxnLst>
              <a:cxn ang="0">
                <a:pos x="T0" y="T1"/>
              </a:cxn>
              <a:cxn ang="0">
                <a:pos x="T2" y="T3"/>
              </a:cxn>
              <a:cxn ang="0">
                <a:pos x="T4" y="T5"/>
              </a:cxn>
              <a:cxn ang="0">
                <a:pos x="T6" y="T7"/>
              </a:cxn>
              <a:cxn ang="0">
                <a:pos x="T8" y="T9"/>
              </a:cxn>
            </a:cxnLst>
            <a:rect l="0" t="0" r="r" b="b"/>
            <a:pathLst>
              <a:path w="301" h="281">
                <a:moveTo>
                  <a:pt x="43" y="219"/>
                </a:moveTo>
                <a:cubicBezTo>
                  <a:pt x="0" y="163"/>
                  <a:pt x="13" y="83"/>
                  <a:pt x="72" y="42"/>
                </a:cubicBezTo>
                <a:cubicBezTo>
                  <a:pt x="131" y="0"/>
                  <a:pt x="214" y="12"/>
                  <a:pt x="257" y="68"/>
                </a:cubicBezTo>
                <a:cubicBezTo>
                  <a:pt x="301" y="124"/>
                  <a:pt x="283" y="197"/>
                  <a:pt x="224" y="239"/>
                </a:cubicBezTo>
                <a:cubicBezTo>
                  <a:pt x="165" y="281"/>
                  <a:pt x="87" y="276"/>
                  <a:pt x="43" y="219"/>
                </a:cubicBezTo>
              </a:path>
            </a:pathLst>
          </a:custGeom>
          <a:solidFill>
            <a:srgbClr val="2B0A3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TextBox 34">
            <a:extLst>
              <a:ext uri="{FF2B5EF4-FFF2-40B4-BE49-F238E27FC236}">
                <a16:creationId xmlns:a16="http://schemas.microsoft.com/office/drawing/2014/main" id="{476FD632-90B6-F64E-9158-006F8AD0F8A2}"/>
              </a:ext>
            </a:extLst>
          </p:cNvPr>
          <p:cNvSpPr txBox="1"/>
          <p:nvPr userDrawn="1"/>
        </p:nvSpPr>
        <p:spPr>
          <a:xfrm>
            <a:off x="416495" y="1800387"/>
            <a:ext cx="1648208" cy="276999"/>
          </a:xfrm>
          <a:prstGeom prst="rect">
            <a:avLst/>
          </a:prstGeom>
          <a:noFill/>
        </p:spPr>
        <p:txBody>
          <a:bodyPr wrap="none" lIns="91440" tIns="45720" rIns="91440" bIns="45720" rtlCol="0" anchor="t">
            <a:spAutoFit/>
          </a:bodyPr>
          <a:lstStyle/>
          <a:p>
            <a:r>
              <a:rPr lang="nl-NL" sz="1200" b="1" err="1">
                <a:solidFill>
                  <a:schemeClr val="bg1"/>
                </a:solidFill>
                <a:latin typeface="Verdana" panose="020B0604030504040204" pitchFamily="34" charset="0"/>
                <a:ea typeface="Verdana" panose="020B0604030504040204" pitchFamily="34" charset="0"/>
                <a:cs typeface="Verdana" panose="020B0604030504040204" pitchFamily="34" charset="0"/>
              </a:rPr>
              <a:t>Today’s</a:t>
            </a:r>
            <a:r>
              <a:rPr lang="nl-NL" sz="1200" b="1">
                <a:solidFill>
                  <a:schemeClr val="bg1"/>
                </a:solidFill>
                <a:latin typeface="Verdana" panose="020B0604030504040204" pitchFamily="34" charset="0"/>
                <a:ea typeface="Verdana" panose="020B0604030504040204" pitchFamily="34" charset="0"/>
                <a:cs typeface="Verdana" panose="020B0604030504040204" pitchFamily="34" charset="0"/>
              </a:rPr>
              <a:t> speaker:</a:t>
            </a:r>
            <a:endParaRPr lang="en-NL" sz="1200"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C3018592-6744-A649-B5E0-65FB2F8BDCFC}"/>
              </a:ext>
            </a:extLst>
          </p:cNvPr>
          <p:cNvSpPr txBox="1"/>
          <p:nvPr userDrawn="1"/>
        </p:nvSpPr>
        <p:spPr>
          <a:xfrm>
            <a:off x="3947035" y="4290002"/>
            <a:ext cx="2442956" cy="461665"/>
          </a:xfrm>
          <a:prstGeom prst="rect">
            <a:avLst/>
          </a:prstGeom>
          <a:noFill/>
        </p:spPr>
        <p:txBody>
          <a:bodyPr wrap="square" rtlCol="0">
            <a:spAutoFit/>
          </a:bodyPr>
          <a:lstStyle/>
          <a:p>
            <a:r>
              <a:rPr lang="en-NL" sz="800" b="1">
                <a:solidFill>
                  <a:srgbClr val="09B3DE"/>
                </a:solidFill>
                <a:latin typeface="Verdana" panose="020B0604030504040204" pitchFamily="34" charset="0"/>
                <a:ea typeface="Verdana" panose="020B0604030504040204" pitchFamily="34" charset="0"/>
                <a:cs typeface="Verdana" panose="020B0604030504040204" pitchFamily="34" charset="0"/>
              </a:rPr>
              <a:t>I am available for a new assignment!</a:t>
            </a:r>
            <a:br>
              <a:rPr lang="en-NL" sz="800">
                <a:solidFill>
                  <a:schemeClr val="bg1"/>
                </a:solidFill>
                <a:latin typeface="Verdana" panose="020B0604030504040204" pitchFamily="34" charset="0"/>
                <a:ea typeface="Verdana" panose="020B0604030504040204" pitchFamily="34" charset="0"/>
                <a:cs typeface="Verdana" panose="020B0604030504040204" pitchFamily="34" charset="0"/>
              </a:rPr>
            </a:br>
            <a:r>
              <a:rPr lang="en-NL" sz="800">
                <a:solidFill>
                  <a:schemeClr val="bg1"/>
                </a:solidFill>
                <a:latin typeface="Verdana" panose="020B0604030504040204" pitchFamily="34" charset="0"/>
                <a:ea typeface="Verdana" panose="020B0604030504040204" pitchFamily="34" charset="0"/>
                <a:cs typeface="Verdana" panose="020B0604030504040204" pitchFamily="34" charset="0"/>
              </a:rPr>
              <a:t>Do you see an interesting opportunity? </a:t>
            </a:r>
          </a:p>
          <a:p>
            <a:r>
              <a:rPr lang="en-NL" sz="800">
                <a:solidFill>
                  <a:schemeClr val="bg1"/>
                </a:solidFill>
                <a:latin typeface="Verdana" panose="020B0604030504040204" pitchFamily="34" charset="0"/>
                <a:ea typeface="Verdana" panose="020B0604030504040204" pitchFamily="34" charset="0"/>
                <a:cs typeface="Verdana" panose="020B0604030504040204" pitchFamily="34" charset="0"/>
              </a:rPr>
              <a:t>Please reach out!</a:t>
            </a:r>
          </a:p>
        </p:txBody>
      </p:sp>
      <p:grpSp>
        <p:nvGrpSpPr>
          <p:cNvPr id="74" name="Group 73">
            <a:extLst>
              <a:ext uri="{FF2B5EF4-FFF2-40B4-BE49-F238E27FC236}">
                <a16:creationId xmlns:a16="http://schemas.microsoft.com/office/drawing/2014/main" id="{50E6573E-27E9-4746-81E5-B91EF14B5A1D}"/>
              </a:ext>
            </a:extLst>
          </p:cNvPr>
          <p:cNvGrpSpPr/>
          <p:nvPr userDrawn="1"/>
        </p:nvGrpSpPr>
        <p:grpSpPr>
          <a:xfrm>
            <a:off x="7090157" y="664620"/>
            <a:ext cx="4862987" cy="4656964"/>
            <a:chOff x="7090157" y="664620"/>
            <a:chExt cx="4862987" cy="4656964"/>
          </a:xfrm>
        </p:grpSpPr>
        <p:pic>
          <p:nvPicPr>
            <p:cNvPr id="75" name="Picture 74" descr="Logo&#10;&#10;Description automatically generated">
              <a:extLst>
                <a:ext uri="{FF2B5EF4-FFF2-40B4-BE49-F238E27FC236}">
                  <a16:creationId xmlns:a16="http://schemas.microsoft.com/office/drawing/2014/main" id="{AC06297A-B006-E441-A620-C4754E6C4429}"/>
                </a:ext>
              </a:extLst>
            </p:cNvPr>
            <p:cNvPicPr>
              <a:picLocks noChangeAspect="1"/>
            </p:cNvPicPr>
            <p:nvPr userDrawn="1"/>
          </p:nvPicPr>
          <p:blipFill>
            <a:blip r:embed="rId2"/>
            <a:stretch>
              <a:fillRect/>
            </a:stretch>
          </p:blipFill>
          <p:spPr>
            <a:xfrm>
              <a:off x="7090157" y="933515"/>
              <a:ext cx="4862987" cy="4388069"/>
            </a:xfrm>
            <a:prstGeom prst="rect">
              <a:avLst/>
            </a:prstGeom>
          </p:spPr>
        </p:pic>
        <p:pic>
          <p:nvPicPr>
            <p:cNvPr id="76" name="Picture 75">
              <a:extLst>
                <a:ext uri="{FF2B5EF4-FFF2-40B4-BE49-F238E27FC236}">
                  <a16:creationId xmlns:a16="http://schemas.microsoft.com/office/drawing/2014/main" id="{BE46EABE-3F3E-9040-96D6-C95A2256F689}"/>
                </a:ext>
              </a:extLst>
            </p:cNvPr>
            <p:cNvPicPr>
              <a:picLocks noChangeAspect="1"/>
            </p:cNvPicPr>
            <p:nvPr userDrawn="1"/>
          </p:nvPicPr>
          <p:blipFill>
            <a:blip r:embed="rId3"/>
            <a:stretch>
              <a:fillRect/>
            </a:stretch>
          </p:blipFill>
          <p:spPr>
            <a:xfrm rot="19873267">
              <a:off x="9733988" y="664620"/>
              <a:ext cx="881328" cy="881328"/>
            </a:xfrm>
            <a:prstGeom prst="rect">
              <a:avLst/>
            </a:prstGeom>
          </p:spPr>
        </p:pic>
        <p:sp>
          <p:nvSpPr>
            <p:cNvPr id="77" name="TextBox 76">
              <a:extLst>
                <a:ext uri="{FF2B5EF4-FFF2-40B4-BE49-F238E27FC236}">
                  <a16:creationId xmlns:a16="http://schemas.microsoft.com/office/drawing/2014/main" id="{F8CA18EE-BF1C-CA40-8619-0B433245160F}"/>
                </a:ext>
              </a:extLst>
            </p:cNvPr>
            <p:cNvSpPr txBox="1"/>
            <p:nvPr userDrawn="1"/>
          </p:nvSpPr>
          <p:spPr>
            <a:xfrm rot="3646536">
              <a:off x="9951734" y="1087856"/>
              <a:ext cx="613053" cy="261610"/>
            </a:xfrm>
            <a:prstGeom prst="rect">
              <a:avLst/>
            </a:prstGeom>
            <a:noFill/>
          </p:spPr>
          <p:txBody>
            <a:bodyPr wrap="square" rtlCol="0">
              <a:spAutoFit/>
            </a:bodyPr>
            <a:lstStyle/>
            <a:p>
              <a:r>
                <a:rPr lang="en-NL" sz="1100" b="1">
                  <a:solidFill>
                    <a:schemeClr val="bg1"/>
                  </a:solidFill>
                  <a:latin typeface="Ubuntu Mono" panose="020B0509030602030204" pitchFamily="49" charset="0"/>
                </a:rPr>
                <a:t>Javaan</a:t>
              </a:r>
              <a:endParaRPr lang="en-NL" sz="1200" b="1">
                <a:solidFill>
                  <a:schemeClr val="bg1"/>
                </a:solidFill>
                <a:latin typeface="Ubuntu Mono" panose="020B0509030602030204" pitchFamily="49" charset="0"/>
              </a:endParaRPr>
            </a:p>
          </p:txBody>
        </p:sp>
      </p:grpSp>
      <p:sp>
        <p:nvSpPr>
          <p:cNvPr id="46" name="Picture Placeholder 10">
            <a:extLst>
              <a:ext uri="{FF2B5EF4-FFF2-40B4-BE49-F238E27FC236}">
                <a16:creationId xmlns:a16="http://schemas.microsoft.com/office/drawing/2014/main" id="{D0443F45-4F4E-5F49-839C-A6B8C49107E1}"/>
              </a:ext>
            </a:extLst>
          </p:cNvPr>
          <p:cNvSpPr>
            <a:spLocks noGrp="1"/>
          </p:cNvSpPr>
          <p:nvPr>
            <p:ph type="pic" sz="quarter" idx="24" hasCustomPrompt="1"/>
          </p:nvPr>
        </p:nvSpPr>
        <p:spPr>
          <a:xfrm>
            <a:off x="48648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GB"/>
              <a:t>person</a:t>
            </a:r>
            <a:endParaRPr lang="en-NL"/>
          </a:p>
        </p:txBody>
      </p:sp>
      <p:sp>
        <p:nvSpPr>
          <p:cNvPr id="47" name="Picture Placeholder 10">
            <a:extLst>
              <a:ext uri="{FF2B5EF4-FFF2-40B4-BE49-F238E27FC236}">
                <a16:creationId xmlns:a16="http://schemas.microsoft.com/office/drawing/2014/main" id="{329F1F58-5615-D94D-A64B-D97FA85270D0}"/>
              </a:ext>
            </a:extLst>
          </p:cNvPr>
          <p:cNvSpPr>
            <a:spLocks noGrp="1"/>
          </p:cNvSpPr>
          <p:nvPr>
            <p:ph type="pic" sz="quarter" idx="19" hasCustomPrompt="1"/>
          </p:nvPr>
        </p:nvSpPr>
        <p:spPr>
          <a:xfrm>
            <a:off x="1371806"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nl-NL"/>
              <a:t>person</a:t>
            </a:r>
            <a:endParaRPr lang="en-NL"/>
          </a:p>
        </p:txBody>
      </p:sp>
      <p:sp>
        <p:nvSpPr>
          <p:cNvPr id="78" name="Picture Placeholder 10">
            <a:extLst>
              <a:ext uri="{FF2B5EF4-FFF2-40B4-BE49-F238E27FC236}">
                <a16:creationId xmlns:a16="http://schemas.microsoft.com/office/drawing/2014/main" id="{8A5B518B-3E64-104C-9657-A0EC99F6E146}"/>
              </a:ext>
            </a:extLst>
          </p:cNvPr>
          <p:cNvSpPr>
            <a:spLocks noGrp="1"/>
          </p:cNvSpPr>
          <p:nvPr>
            <p:ph type="pic" sz="quarter" idx="20" hasCustomPrompt="1"/>
          </p:nvPr>
        </p:nvSpPr>
        <p:spPr>
          <a:xfrm>
            <a:off x="2257132"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79" name="Picture Placeholder 10">
            <a:extLst>
              <a:ext uri="{FF2B5EF4-FFF2-40B4-BE49-F238E27FC236}">
                <a16:creationId xmlns:a16="http://schemas.microsoft.com/office/drawing/2014/main" id="{2794C896-E1AF-8E45-92A2-93089928B2BB}"/>
              </a:ext>
            </a:extLst>
          </p:cNvPr>
          <p:cNvSpPr>
            <a:spLocks noGrp="1"/>
          </p:cNvSpPr>
          <p:nvPr>
            <p:ph type="pic" sz="quarter" idx="21" hasCustomPrompt="1"/>
          </p:nvPr>
        </p:nvSpPr>
        <p:spPr>
          <a:xfrm>
            <a:off x="314245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80" name="Picture Placeholder 10">
            <a:extLst>
              <a:ext uri="{FF2B5EF4-FFF2-40B4-BE49-F238E27FC236}">
                <a16:creationId xmlns:a16="http://schemas.microsoft.com/office/drawing/2014/main" id="{7A7E7737-ED03-8A4B-933B-7CDB7946EA23}"/>
              </a:ext>
            </a:extLst>
          </p:cNvPr>
          <p:cNvSpPr>
            <a:spLocks noGrp="1"/>
          </p:cNvSpPr>
          <p:nvPr>
            <p:ph type="pic" sz="quarter" idx="22" hasCustomPrompt="1"/>
          </p:nvPr>
        </p:nvSpPr>
        <p:spPr>
          <a:xfrm>
            <a:off x="4027784"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81" name="Picture Placeholder 10">
            <a:extLst>
              <a:ext uri="{FF2B5EF4-FFF2-40B4-BE49-F238E27FC236}">
                <a16:creationId xmlns:a16="http://schemas.microsoft.com/office/drawing/2014/main" id="{FF48C42D-7061-D041-9428-CCB139CEE398}"/>
              </a:ext>
            </a:extLst>
          </p:cNvPr>
          <p:cNvSpPr>
            <a:spLocks noGrp="1"/>
          </p:cNvSpPr>
          <p:nvPr>
            <p:ph type="pic" sz="quarter" idx="25" hasCustomPrompt="1"/>
          </p:nvPr>
        </p:nvSpPr>
        <p:spPr>
          <a:xfrm>
            <a:off x="4913110"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82" name="Picture Placeholder 10">
            <a:extLst>
              <a:ext uri="{FF2B5EF4-FFF2-40B4-BE49-F238E27FC236}">
                <a16:creationId xmlns:a16="http://schemas.microsoft.com/office/drawing/2014/main" id="{9BE8C050-CBAB-D643-B392-EAA2097AF44E}"/>
              </a:ext>
            </a:extLst>
          </p:cNvPr>
          <p:cNvSpPr>
            <a:spLocks noGrp="1"/>
          </p:cNvSpPr>
          <p:nvPr>
            <p:ph type="pic" sz="quarter" idx="26" hasCustomPrompt="1"/>
          </p:nvPr>
        </p:nvSpPr>
        <p:spPr>
          <a:xfrm>
            <a:off x="5798437"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83" name="Text Placeholder 26">
            <a:extLst>
              <a:ext uri="{FF2B5EF4-FFF2-40B4-BE49-F238E27FC236}">
                <a16:creationId xmlns:a16="http://schemas.microsoft.com/office/drawing/2014/main" id="{475E90F5-9788-0842-9E78-AD6CBF9EE791}"/>
              </a:ext>
            </a:extLst>
          </p:cNvPr>
          <p:cNvSpPr>
            <a:spLocks noGrp="1"/>
          </p:cNvSpPr>
          <p:nvPr>
            <p:ph type="body" sz="quarter" idx="10" hasCustomPrompt="1"/>
          </p:nvPr>
        </p:nvSpPr>
        <p:spPr>
          <a:xfrm>
            <a:off x="2377678" y="2257101"/>
            <a:ext cx="4827752" cy="319280"/>
          </a:xfrm>
          <a:prstGeom prst="rect">
            <a:avLst/>
          </a:prstGeom>
        </p:spPr>
        <p:txBody>
          <a:bodyPr/>
          <a:lstStyle>
            <a:lvl1pPr marL="0" indent="0">
              <a:buNone/>
              <a:defRPr sz="2000" b="1">
                <a:solidFill>
                  <a:srgbClr val="09B3DE"/>
                </a:solidFill>
                <a:latin typeface="Ubuntu Mono" panose="020B0509030602030204" pitchFamily="49" charset="0"/>
              </a:defRPr>
            </a:lvl1pPr>
          </a:lstStyle>
          <a:p>
            <a:pPr lvl="0"/>
            <a:r>
              <a:rPr lang="en-NL"/>
              <a:t>Name speaker</a:t>
            </a:r>
          </a:p>
        </p:txBody>
      </p:sp>
      <p:sp>
        <p:nvSpPr>
          <p:cNvPr id="84" name="Picture Placeholder 31">
            <a:extLst>
              <a:ext uri="{FF2B5EF4-FFF2-40B4-BE49-F238E27FC236}">
                <a16:creationId xmlns:a16="http://schemas.microsoft.com/office/drawing/2014/main" id="{5709F60C-3D94-3749-A1E5-B035FDD896BB}"/>
              </a:ext>
            </a:extLst>
          </p:cNvPr>
          <p:cNvSpPr>
            <a:spLocks noGrp="1"/>
          </p:cNvSpPr>
          <p:nvPr>
            <p:ph type="pic" sz="quarter" idx="12" hasCustomPrompt="1"/>
          </p:nvPr>
        </p:nvSpPr>
        <p:spPr>
          <a:xfrm>
            <a:off x="509848" y="2243042"/>
            <a:ext cx="1552148" cy="1528118"/>
          </a:xfrm>
          <a:prstGeom prst="rect">
            <a:avLst/>
          </a:prstGeom>
        </p:spPr>
        <p:txBody>
          <a:bodyPr/>
          <a:lstStyle>
            <a:lvl1pPr marL="0" indent="0">
              <a:buNone/>
              <a:defRPr sz="2000">
                <a:solidFill>
                  <a:schemeClr val="bg1"/>
                </a:solidFill>
              </a:defRPr>
            </a:lvl1pPr>
          </a:lstStyle>
          <a:p>
            <a:r>
              <a:rPr lang="en-NL"/>
              <a:t>Speaker</a:t>
            </a:r>
          </a:p>
        </p:txBody>
      </p:sp>
      <p:sp>
        <p:nvSpPr>
          <p:cNvPr id="85" name="Text Placeholder 6">
            <a:extLst>
              <a:ext uri="{FF2B5EF4-FFF2-40B4-BE49-F238E27FC236}">
                <a16:creationId xmlns:a16="http://schemas.microsoft.com/office/drawing/2014/main" id="{4CBFB74B-1B1B-E34C-AC6F-6C72BA3C53A6}"/>
              </a:ext>
            </a:extLst>
          </p:cNvPr>
          <p:cNvSpPr>
            <a:spLocks noGrp="1"/>
          </p:cNvSpPr>
          <p:nvPr>
            <p:ph type="body" sz="quarter" idx="23" hasCustomPrompt="1"/>
          </p:nvPr>
        </p:nvSpPr>
        <p:spPr>
          <a:xfrm>
            <a:off x="2377678" y="2566519"/>
            <a:ext cx="4827752" cy="1204642"/>
          </a:xfrm>
          <a:prstGeom prst="rect">
            <a:avLst/>
          </a:prstGeom>
        </p:spPr>
        <p:txBody>
          <a:bodyPr/>
          <a:lstStyle>
            <a:lvl1pPr marL="0" indent="0">
              <a:buNone/>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NL"/>
              <a:t>Title speaker</a:t>
            </a:r>
          </a:p>
          <a:p>
            <a:pPr lvl="0"/>
            <a:br>
              <a:rPr lang="en-NL"/>
            </a:br>
            <a:r>
              <a:rPr lang="en-NL"/>
              <a:t>Contact information speaker</a:t>
            </a:r>
          </a:p>
        </p:txBody>
      </p:sp>
      <p:pic>
        <p:nvPicPr>
          <p:cNvPr id="88" name="Picture 87">
            <a:extLst>
              <a:ext uri="{FF2B5EF4-FFF2-40B4-BE49-F238E27FC236}">
                <a16:creationId xmlns:a16="http://schemas.microsoft.com/office/drawing/2014/main" id="{31E8413F-B7D0-2C44-8431-06C5B3864F1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01176" y="4097017"/>
            <a:ext cx="893066" cy="890018"/>
          </a:xfrm>
          <a:prstGeom prst="rect">
            <a:avLst/>
          </a:prstGeom>
        </p:spPr>
      </p:pic>
      <p:sp>
        <p:nvSpPr>
          <p:cNvPr id="20" name="Picture Placeholder 10">
            <a:extLst>
              <a:ext uri="{FF2B5EF4-FFF2-40B4-BE49-F238E27FC236}">
                <a16:creationId xmlns:a16="http://schemas.microsoft.com/office/drawing/2014/main" id="{90D565FE-2A4F-3E44-8388-DFDBB70BB4EC}"/>
              </a:ext>
            </a:extLst>
          </p:cNvPr>
          <p:cNvSpPr>
            <a:spLocks noGrp="1"/>
          </p:cNvSpPr>
          <p:nvPr>
            <p:ph type="pic" sz="quarter" idx="27" hasCustomPrompt="1"/>
          </p:nvPr>
        </p:nvSpPr>
        <p:spPr>
          <a:xfrm>
            <a:off x="6677941"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
        <p:nvSpPr>
          <p:cNvPr id="21" name="Picture Placeholder 10">
            <a:extLst>
              <a:ext uri="{FF2B5EF4-FFF2-40B4-BE49-F238E27FC236}">
                <a16:creationId xmlns:a16="http://schemas.microsoft.com/office/drawing/2014/main" id="{02B0B879-697B-784A-9673-143837061906}"/>
              </a:ext>
            </a:extLst>
          </p:cNvPr>
          <p:cNvSpPr>
            <a:spLocks noGrp="1"/>
          </p:cNvSpPr>
          <p:nvPr>
            <p:ph type="pic" sz="quarter" idx="28" hasCustomPrompt="1"/>
          </p:nvPr>
        </p:nvSpPr>
        <p:spPr>
          <a:xfrm>
            <a:off x="7563268" y="5831390"/>
            <a:ext cx="708052" cy="700246"/>
          </a:xfrm>
          <a:prstGeom prst="rect">
            <a:avLst/>
          </a:prstGeom>
        </p:spPr>
        <p:txBody>
          <a:bodyPr/>
          <a:lstStyle>
            <a:lvl1pPr marL="0" indent="0">
              <a:buNone/>
              <a:defRPr sz="1200">
                <a:solidFill>
                  <a:srgbClr val="006FAE"/>
                </a:solidFill>
                <a:latin typeface="Verdana" panose="020B0604030504040204" pitchFamily="34" charset="0"/>
                <a:ea typeface="Verdana" panose="020B0604030504040204" pitchFamily="34" charset="0"/>
                <a:cs typeface="Verdana" panose="020B0604030504040204" pitchFamily="34" charset="0"/>
              </a:defRPr>
            </a:lvl1pPr>
          </a:lstStyle>
          <a:p>
            <a:r>
              <a:rPr lang="en-NL"/>
              <a:t>person</a:t>
            </a:r>
          </a:p>
        </p:txBody>
      </p:sp>
    </p:spTree>
    <p:extLst>
      <p:ext uri="{BB962C8B-B14F-4D97-AF65-F5344CB8AC3E}">
        <p14:creationId xmlns:p14="http://schemas.microsoft.com/office/powerpoint/2010/main" val="152399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10.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theme" Target="../theme/theme11.xml"/><Relationship Id="rId5" Type="http://schemas.openxmlformats.org/officeDocument/2006/relationships/slideLayout" Target="../slideLayouts/slideLayout77.xml"/><Relationship Id="rId4" Type="http://schemas.openxmlformats.org/officeDocument/2006/relationships/slideLayout" Target="../slideLayouts/slideLayout7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theme" Target="../theme/theme2.xml"/><Relationship Id="rId12" Type="http://schemas.openxmlformats.org/officeDocument/2006/relationships/image" Target="../media/image10.jpe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9.png"/><Relationship Id="rId5" Type="http://schemas.openxmlformats.org/officeDocument/2006/relationships/slideLayout" Target="../slideLayouts/slideLayout25.xml"/><Relationship Id="rId10" Type="http://schemas.openxmlformats.org/officeDocument/2006/relationships/image" Target="../media/image8.jpeg"/><Relationship Id="rId4" Type="http://schemas.openxmlformats.org/officeDocument/2006/relationships/slideLayout" Target="../slideLayouts/slideLayout24.xml"/><Relationship Id="rId9" Type="http://schemas.openxmlformats.org/officeDocument/2006/relationships/image" Target="../media/image7.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27.xml"/><Relationship Id="rId5" Type="http://schemas.openxmlformats.org/officeDocument/2006/relationships/image" Target="../media/image11.png"/><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28.xml"/><Relationship Id="rId4"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image" Target="../media/image11.png"/><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0.jpeg"/><Relationship Id="rId3" Type="http://schemas.openxmlformats.org/officeDocument/2006/relationships/slideLayout" Target="../slideLayouts/slideLayout35.xml"/><Relationship Id="rId7" Type="http://schemas.openxmlformats.org/officeDocument/2006/relationships/theme" Target="../theme/theme8.xml"/><Relationship Id="rId12" Type="http://schemas.openxmlformats.org/officeDocument/2006/relationships/image" Target="../media/image9.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8.jpeg"/><Relationship Id="rId5" Type="http://schemas.openxmlformats.org/officeDocument/2006/relationships/slideLayout" Target="../slideLayouts/slideLayout37.xml"/><Relationship Id="rId10" Type="http://schemas.openxmlformats.org/officeDocument/2006/relationships/image" Target="../media/image7.jpeg"/><Relationship Id="rId4" Type="http://schemas.openxmlformats.org/officeDocument/2006/relationships/slideLayout" Target="../slideLayouts/slideLayout36.xml"/><Relationship Id="rId9"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9.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C3EA74D7-2793-074A-8E1D-FC8DC67C6177}"/>
              </a:ext>
            </a:extLst>
          </p:cNvPr>
          <p:cNvSpPr/>
          <p:nvPr userDrawn="1"/>
        </p:nvSpPr>
        <p:spPr>
          <a:xfrm>
            <a:off x="58299" y="44821"/>
            <a:ext cx="12071790" cy="5260599"/>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a:extLst>
              <a:ext uri="{FF2B5EF4-FFF2-40B4-BE49-F238E27FC236}">
                <a16:creationId xmlns:a16="http://schemas.microsoft.com/office/drawing/2014/main" id="{516BAB31-302A-504F-9351-AC205783D56F}"/>
              </a:ext>
            </a:extLst>
          </p:cNvPr>
          <p:cNvSpPr/>
          <p:nvPr userDrawn="1"/>
        </p:nvSpPr>
        <p:spPr>
          <a:xfrm>
            <a:off x="405278" y="301201"/>
            <a:ext cx="11377142" cy="1200329"/>
          </a:xfrm>
          <a:prstGeom prst="rect">
            <a:avLst/>
          </a:prstGeom>
          <a:noFill/>
        </p:spPr>
        <p:txBody>
          <a:bodyPr wrap="square" lIns="91440" tIns="45720" rIns="91440" bIns="45720">
            <a:spAutoFit/>
          </a:bodyPr>
          <a:lstStyle/>
          <a:p>
            <a:pPr algn="l"/>
            <a:r>
              <a:rPr lang="en-GB" sz="3600" b="1" i="0" dirty="0">
                <a:ln w="0"/>
                <a:solidFill>
                  <a:schemeClr val="bg1"/>
                </a:solidFill>
                <a:effectLst/>
                <a:latin typeface="Ubuntu Mono" panose="020B0509030602030204" pitchFamily="49" charset="0"/>
                <a:ea typeface="Verdana" panose="020B0604030504040204" pitchFamily="34" charset="0"/>
                <a:cs typeface="Verdana" panose="020B0604030504040204" pitchFamily="34" charset="0"/>
              </a:rPr>
              <a:t>Met Java </a:t>
            </a:r>
            <a:r>
              <a:rPr lang="en-GB" sz="3600" b="1" i="0" dirty="0" err="1">
                <a:ln w="0"/>
                <a:solidFill>
                  <a:schemeClr val="bg1"/>
                </a:solidFill>
                <a:effectLst/>
                <a:latin typeface="Ubuntu Mono" panose="020B0509030602030204" pitchFamily="49" charset="0"/>
                <a:ea typeface="Verdana" panose="020B0604030504040204" pitchFamily="34" charset="0"/>
                <a:cs typeface="Verdana" panose="020B0604030504040204" pitchFamily="34" charset="0"/>
              </a:rPr>
              <a:t>maak</a:t>
            </a:r>
            <a:r>
              <a:rPr lang="en-GB" sz="3600" b="1" i="0" dirty="0">
                <a:ln w="0"/>
                <a:solidFill>
                  <a:schemeClr val="bg1"/>
                </a:solidFill>
                <a:effectLst/>
                <a:latin typeface="Ubuntu Mono" panose="020B0509030602030204" pitchFamily="49" charset="0"/>
                <a:ea typeface="Verdana" panose="020B0604030504040204" pitchFamily="34" charset="0"/>
                <a:cs typeface="Verdana" panose="020B0604030504040204" pitchFamily="34" charset="0"/>
              </a:rPr>
              <a:t> je impact, </a:t>
            </a:r>
          </a:p>
          <a:p>
            <a:pPr algn="l"/>
            <a:r>
              <a:rPr lang="en-GB" sz="3600" b="1" i="0" dirty="0">
                <a:ln w="0"/>
                <a:solidFill>
                  <a:schemeClr val="bg1"/>
                </a:solidFill>
                <a:effectLst/>
                <a:latin typeface="Ubuntu Mono" panose="020B0509030602030204" pitchFamily="49" charset="0"/>
                <a:ea typeface="Verdana" panose="020B0604030504040204" pitchFamily="34" charset="0"/>
                <a:cs typeface="Verdana" panose="020B0604030504040204" pitchFamily="34" charset="0"/>
              </a:rPr>
              <a:t>nu </a:t>
            </a:r>
            <a:r>
              <a:rPr lang="en-GB" sz="3600" b="1" i="0" dirty="0" err="1">
                <a:ln w="0"/>
                <a:solidFill>
                  <a:schemeClr val="bg1"/>
                </a:solidFill>
                <a:effectLst/>
                <a:latin typeface="Ubuntu Mono" panose="020B0509030602030204" pitchFamily="49" charset="0"/>
                <a:ea typeface="Verdana" panose="020B0604030504040204" pitchFamily="34" charset="0"/>
                <a:cs typeface="Verdana" panose="020B0604030504040204" pitchFamily="34" charset="0"/>
              </a:rPr>
              <a:t>en</a:t>
            </a:r>
            <a:r>
              <a:rPr lang="en-GB" sz="3600" b="1" i="0" dirty="0">
                <a:ln w="0"/>
                <a:solidFill>
                  <a:schemeClr val="bg1"/>
                </a:solidFill>
                <a:effectLst/>
                <a:latin typeface="Ubuntu Mono" panose="020B0509030602030204" pitchFamily="49" charset="0"/>
                <a:ea typeface="Verdana" panose="020B0604030504040204" pitchFamily="34" charset="0"/>
                <a:cs typeface="Verdana" panose="020B0604030504040204" pitchFamily="34" charset="0"/>
              </a:rPr>
              <a:t> in de </a:t>
            </a:r>
            <a:r>
              <a:rPr lang="en-GB" sz="3600" b="1" i="0" dirty="0" err="1">
                <a:ln w="0"/>
                <a:solidFill>
                  <a:schemeClr val="bg1"/>
                </a:solidFill>
                <a:effectLst/>
                <a:latin typeface="Ubuntu Mono" panose="020B0509030602030204" pitchFamily="49" charset="0"/>
                <a:ea typeface="Verdana" panose="020B0604030504040204" pitchFamily="34" charset="0"/>
                <a:cs typeface="Verdana" panose="020B0604030504040204" pitchFamily="34" charset="0"/>
              </a:rPr>
              <a:t>toekomst</a:t>
            </a:r>
            <a:r>
              <a:rPr lang="en-GB" sz="3600" b="1" i="0" dirty="0">
                <a:ln w="0"/>
                <a:solidFill>
                  <a:schemeClr val="bg1"/>
                </a:solidFill>
                <a:effectLst/>
                <a:latin typeface="Ubuntu Mono" panose="020B0509030602030204" pitchFamily="49" charset="0"/>
                <a:ea typeface="Verdana" panose="020B0604030504040204" pitchFamily="34" charset="0"/>
                <a:cs typeface="Verdana" panose="020B0604030504040204" pitchFamily="34" charset="0"/>
              </a:rPr>
              <a:t>!</a:t>
            </a:r>
          </a:p>
        </p:txBody>
      </p:sp>
      <p:sp>
        <p:nvSpPr>
          <p:cNvPr id="20" name="Rectangle 19">
            <a:extLst>
              <a:ext uri="{FF2B5EF4-FFF2-40B4-BE49-F238E27FC236}">
                <a16:creationId xmlns:a16="http://schemas.microsoft.com/office/drawing/2014/main" id="{F1BFE77A-D143-7B4D-9834-C6B4B1CD9CC1}"/>
              </a:ext>
            </a:extLst>
          </p:cNvPr>
          <p:cNvSpPr/>
          <p:nvPr userDrawn="1"/>
        </p:nvSpPr>
        <p:spPr>
          <a:xfrm>
            <a:off x="405278" y="5373127"/>
            <a:ext cx="6096000" cy="338554"/>
          </a:xfrm>
          <a:prstGeom prst="rect">
            <a:avLst/>
          </a:prstGeom>
        </p:spPr>
        <p:txBody>
          <a:bodyPr>
            <a:spAutoFit/>
          </a:bodyPr>
          <a:lstStyle/>
          <a:p>
            <a:r>
              <a:rPr lang="en-NL" sz="1600" b="0" dirty="0">
                <a:solidFill>
                  <a:srgbClr val="29183D"/>
                </a:solidFill>
                <a:latin typeface="Ubuntu Mono" panose="020B0509030602030204" pitchFamily="49" charset="0"/>
                <a:ea typeface="Verdana" panose="020B0604030504040204" pitchFamily="34" charset="0"/>
                <a:cs typeface="Verdana" panose="020B0604030504040204" pitchFamily="34" charset="0"/>
              </a:rPr>
              <a:t>Door: Jeroen Egelmeers</a:t>
            </a:r>
            <a:endParaRPr lang="en-NL" sz="1050" b="0" i="1" dirty="0">
              <a:solidFill>
                <a:schemeClr val="bg1"/>
              </a:solidFill>
              <a:latin typeface="Ubuntu Mono" panose="020B0509030602030204" pitchFamily="49" charset="0"/>
              <a:ea typeface="Verdana" panose="020B0604030504040204" pitchFamily="34" charset="0"/>
              <a:cs typeface="Verdana" panose="020B0604030504040204" pitchFamily="34" charset="0"/>
            </a:endParaRPr>
          </a:p>
        </p:txBody>
      </p:sp>
      <p:grpSp>
        <p:nvGrpSpPr>
          <p:cNvPr id="14" name="Groupe 16">
            <a:extLst>
              <a:ext uri="{FF2B5EF4-FFF2-40B4-BE49-F238E27FC236}">
                <a16:creationId xmlns:a16="http://schemas.microsoft.com/office/drawing/2014/main" id="{E78B3B0D-E532-F44D-9935-161A4C997F9A}"/>
              </a:ext>
            </a:extLst>
          </p:cNvPr>
          <p:cNvGrpSpPr/>
          <p:nvPr userDrawn="1"/>
        </p:nvGrpSpPr>
        <p:grpSpPr>
          <a:xfrm>
            <a:off x="12355040" y="1954479"/>
            <a:ext cx="360000" cy="4875772"/>
            <a:chOff x="12355040" y="1954479"/>
            <a:chExt cx="360000" cy="4875772"/>
          </a:xfrm>
        </p:grpSpPr>
        <p:sp>
          <p:nvSpPr>
            <p:cNvPr id="23" name="Rectangle 22">
              <a:extLst>
                <a:ext uri="{FF2B5EF4-FFF2-40B4-BE49-F238E27FC236}">
                  <a16:creationId xmlns:a16="http://schemas.microsoft.com/office/drawing/2014/main" id="{A6463633-5A1F-DC44-841E-C743704CBB8E}"/>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4" name="Rectangle 23">
              <a:extLst>
                <a:ext uri="{FF2B5EF4-FFF2-40B4-BE49-F238E27FC236}">
                  <a16:creationId xmlns:a16="http://schemas.microsoft.com/office/drawing/2014/main" id="{ADA40736-1C9D-3541-8F70-76198C1E9549}"/>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5" name="Rectangle 24">
              <a:extLst>
                <a:ext uri="{FF2B5EF4-FFF2-40B4-BE49-F238E27FC236}">
                  <a16:creationId xmlns:a16="http://schemas.microsoft.com/office/drawing/2014/main" id="{ABEE322E-18C2-0F44-858E-D04F23E4BCAA}"/>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C656F86B-3B89-7C4B-BFDD-E616FF0B3AE4}"/>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DADED492-0305-0F41-B4DF-06BE8F949B51}"/>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D490233A-EB77-9C46-B4F2-5C49498023FD}"/>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C93D6824-8E2D-CA4B-8377-E38D7375E5A8}"/>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20C2BC7A-0712-3F4F-A6BB-9A3B1C5B45BB}"/>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1" name="Rectangle 30">
              <a:extLst>
                <a:ext uri="{FF2B5EF4-FFF2-40B4-BE49-F238E27FC236}">
                  <a16:creationId xmlns:a16="http://schemas.microsoft.com/office/drawing/2014/main" id="{D9AD6CD2-8774-5841-BECB-1B818599B5F0}"/>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2" name="Rectangle 31">
              <a:extLst>
                <a:ext uri="{FF2B5EF4-FFF2-40B4-BE49-F238E27FC236}">
                  <a16:creationId xmlns:a16="http://schemas.microsoft.com/office/drawing/2014/main" id="{79E5C66A-7791-A241-A311-C92B61797F71}"/>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3" name="Rectangle 32">
              <a:extLst>
                <a:ext uri="{FF2B5EF4-FFF2-40B4-BE49-F238E27FC236}">
                  <a16:creationId xmlns:a16="http://schemas.microsoft.com/office/drawing/2014/main" id="{50EBE003-8C1A-7744-A704-F5FD7834924B}"/>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4" name="Rectangle 33">
              <a:extLst>
                <a:ext uri="{FF2B5EF4-FFF2-40B4-BE49-F238E27FC236}">
                  <a16:creationId xmlns:a16="http://schemas.microsoft.com/office/drawing/2014/main" id="{71B3C2E9-E076-F84E-8E27-4B26C2EA4E8C}"/>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5" name="Rectangle 34">
              <a:extLst>
                <a:ext uri="{FF2B5EF4-FFF2-40B4-BE49-F238E27FC236}">
                  <a16:creationId xmlns:a16="http://schemas.microsoft.com/office/drawing/2014/main" id="{1AA0C7D4-DA07-504E-B7F4-D86C8484E972}"/>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6" name="Rectangle 35">
              <a:extLst>
                <a:ext uri="{FF2B5EF4-FFF2-40B4-BE49-F238E27FC236}">
                  <a16:creationId xmlns:a16="http://schemas.microsoft.com/office/drawing/2014/main" id="{E41DFDD2-A57E-A546-ACDB-7B9568B88013}"/>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37" name="Groupe 10">
            <a:extLst>
              <a:ext uri="{FF2B5EF4-FFF2-40B4-BE49-F238E27FC236}">
                <a16:creationId xmlns:a16="http://schemas.microsoft.com/office/drawing/2014/main" id="{0CC203BA-4FB9-F74B-9C7B-4CF0B00F7EBB}"/>
              </a:ext>
            </a:extLst>
          </p:cNvPr>
          <p:cNvGrpSpPr/>
          <p:nvPr userDrawn="1"/>
        </p:nvGrpSpPr>
        <p:grpSpPr>
          <a:xfrm>
            <a:off x="12355040" y="33161"/>
            <a:ext cx="360000" cy="1800000"/>
            <a:chOff x="12355040" y="33161"/>
            <a:chExt cx="360000" cy="1800000"/>
          </a:xfrm>
        </p:grpSpPr>
        <p:sp>
          <p:nvSpPr>
            <p:cNvPr id="38" name="Rectangle 37">
              <a:extLst>
                <a:ext uri="{FF2B5EF4-FFF2-40B4-BE49-F238E27FC236}">
                  <a16:creationId xmlns:a16="http://schemas.microsoft.com/office/drawing/2014/main" id="{7ABFE484-5708-3D45-BD46-CCB189A720FA}"/>
                </a:ext>
              </a:extLst>
            </p:cNvPr>
            <p:cNvSpPr/>
            <p:nvPr userDrawn="1"/>
          </p:nvSpPr>
          <p:spPr>
            <a:xfrm>
              <a:off x="12355040" y="33161"/>
              <a:ext cx="360000" cy="360000"/>
            </a:xfrm>
            <a:prstGeom prst="rect">
              <a:avLst/>
            </a:prstGeom>
            <a:solidFill>
              <a:srgbClr val="0070A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9" name="Rectangle 38">
              <a:extLst>
                <a:ext uri="{FF2B5EF4-FFF2-40B4-BE49-F238E27FC236}">
                  <a16:creationId xmlns:a16="http://schemas.microsoft.com/office/drawing/2014/main" id="{18CCEA4C-0326-8549-9051-B27892FCD6B8}"/>
                </a:ext>
              </a:extLst>
            </p:cNvPr>
            <p:cNvSpPr/>
            <p:nvPr userDrawn="1"/>
          </p:nvSpPr>
          <p:spPr>
            <a:xfrm>
              <a:off x="12355040" y="393161"/>
              <a:ext cx="360000" cy="360000"/>
            </a:xfrm>
            <a:prstGeom prst="rect">
              <a:avLst/>
            </a:prstGeom>
            <a:solidFill>
              <a:srgbClr val="12ABDB"/>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40" name="Rectangle 39">
              <a:extLst>
                <a:ext uri="{FF2B5EF4-FFF2-40B4-BE49-F238E27FC236}">
                  <a16:creationId xmlns:a16="http://schemas.microsoft.com/office/drawing/2014/main" id="{034DFEBA-EC45-A648-BAB0-129CBA4CB771}"/>
                </a:ext>
              </a:extLst>
            </p:cNvPr>
            <p:cNvSpPr/>
            <p:nvPr userDrawn="1"/>
          </p:nvSpPr>
          <p:spPr>
            <a:xfrm>
              <a:off x="12355040" y="753161"/>
              <a:ext cx="360000" cy="360000"/>
            </a:xfrm>
            <a:prstGeom prst="rect">
              <a:avLst/>
            </a:prstGeom>
            <a:solidFill>
              <a:srgbClr val="2B0A3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41" name="Rectangle 40">
              <a:extLst>
                <a:ext uri="{FF2B5EF4-FFF2-40B4-BE49-F238E27FC236}">
                  <a16:creationId xmlns:a16="http://schemas.microsoft.com/office/drawing/2014/main" id="{E579E19F-793F-5044-8561-1D5D06A8E27C}"/>
                </a:ext>
              </a:extLst>
            </p:cNvPr>
            <p:cNvSpPr/>
            <p:nvPr userDrawn="1"/>
          </p:nvSpPr>
          <p:spPr>
            <a:xfrm>
              <a:off x="12355040" y="1113161"/>
              <a:ext cx="360000" cy="360000"/>
            </a:xfrm>
            <a:prstGeom prst="rect">
              <a:avLst/>
            </a:prstGeom>
            <a:solidFill>
              <a:srgbClr val="FF304C"/>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42" name="Rectangle 41">
              <a:extLst>
                <a:ext uri="{FF2B5EF4-FFF2-40B4-BE49-F238E27FC236}">
                  <a16:creationId xmlns:a16="http://schemas.microsoft.com/office/drawing/2014/main" id="{9C552026-1488-1C4F-BF1A-332433076239}"/>
                </a:ext>
              </a:extLst>
            </p:cNvPr>
            <p:cNvSpPr/>
            <p:nvPr userDrawn="1"/>
          </p:nvSpPr>
          <p:spPr>
            <a:xfrm>
              <a:off x="12355040" y="1473161"/>
              <a:ext cx="360000" cy="360000"/>
            </a:xfrm>
            <a:prstGeom prst="rect">
              <a:avLst/>
            </a:prstGeom>
            <a:solidFill>
              <a:srgbClr val="95E616"/>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grpSp>
      <p:pic>
        <p:nvPicPr>
          <p:cNvPr id="4" name="Picture 3" descr="Logo, company name&#10;&#10;Description automatically generated">
            <a:extLst>
              <a:ext uri="{FF2B5EF4-FFF2-40B4-BE49-F238E27FC236}">
                <a16:creationId xmlns:a16="http://schemas.microsoft.com/office/drawing/2014/main" id="{E2ECCC74-1D64-BE45-AF84-39DD543E6056}"/>
              </a:ext>
            </a:extLst>
          </p:cNvPr>
          <p:cNvPicPr>
            <a:picLocks noChangeAspect="1"/>
          </p:cNvPicPr>
          <p:nvPr userDrawn="1"/>
        </p:nvPicPr>
        <p:blipFill>
          <a:blip r:embed="rId22"/>
          <a:stretch>
            <a:fillRect/>
          </a:stretch>
        </p:blipFill>
        <p:spPr>
          <a:xfrm>
            <a:off x="9765258" y="4698295"/>
            <a:ext cx="2144110" cy="2144110"/>
          </a:xfrm>
          <a:prstGeom prst="rect">
            <a:avLst/>
          </a:prstGeom>
        </p:spPr>
      </p:pic>
    </p:spTree>
    <p:extLst>
      <p:ext uri="{BB962C8B-B14F-4D97-AF65-F5344CB8AC3E}">
        <p14:creationId xmlns:p14="http://schemas.microsoft.com/office/powerpoint/2010/main" val="1939783777"/>
      </p:ext>
    </p:extLst>
  </p:cSld>
  <p:clrMap bg1="lt1" tx1="dk1" bg2="lt2" tx2="dk2" accent1="accent1" accent2="accent2" accent3="accent3" accent4="accent4" accent5="accent5" accent6="accent6" hlink="hlink" folHlink="folHlink"/>
  <p:sldLayoutIdLst>
    <p:sldLayoutId id="2147483674" r:id="rId1"/>
    <p:sldLayoutId id="2147483706" r:id="rId2"/>
    <p:sldLayoutId id="2147483675" r:id="rId3"/>
    <p:sldLayoutId id="2147483691" r:id="rId4"/>
    <p:sldLayoutId id="2147483692" r:id="rId5"/>
    <p:sldLayoutId id="2147483697" r:id="rId6"/>
    <p:sldLayoutId id="2147483676" r:id="rId7"/>
    <p:sldLayoutId id="2147483694" r:id="rId8"/>
    <p:sldLayoutId id="2147483690" r:id="rId9"/>
    <p:sldLayoutId id="2147483721" r:id="rId10"/>
    <p:sldLayoutId id="2147483677" r:id="rId11"/>
    <p:sldLayoutId id="2147483687" r:id="rId12"/>
    <p:sldLayoutId id="2147483696" r:id="rId13"/>
    <p:sldLayoutId id="2147483688" r:id="rId14"/>
    <p:sldLayoutId id="2147483722" r:id="rId15"/>
    <p:sldLayoutId id="2147483695" r:id="rId16"/>
    <p:sldLayoutId id="2147483689" r:id="rId17"/>
    <p:sldLayoutId id="2147483679" r:id="rId18"/>
    <p:sldLayoutId id="2147483693" r:id="rId19"/>
    <p:sldLayoutId id="214748370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C25DA5E1-E868-49C2-A1AB-CC2D18405E8D}"/>
              </a:ext>
            </a:extLst>
          </p:cNvPr>
          <p:cNvGrpSpPr/>
          <p:nvPr userDrawn="1"/>
        </p:nvGrpSpPr>
        <p:grpSpPr>
          <a:xfrm rot="5400000">
            <a:off x="11885731" y="885110"/>
            <a:ext cx="1723717" cy="344332"/>
            <a:chOff x="12496801" y="706628"/>
            <a:chExt cx="2975350" cy="594360"/>
          </a:xfrm>
        </p:grpSpPr>
        <p:sp>
          <p:nvSpPr>
            <p:cNvPr id="9" name="Rectangle 8">
              <a:extLst>
                <a:ext uri="{FF2B5EF4-FFF2-40B4-BE49-F238E27FC236}">
                  <a16:creationId xmlns:a16="http://schemas.microsoft.com/office/drawing/2014/main" id="{309317E3-DEFA-4311-AB45-CDAD6C84C713}"/>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a:extLst>
                <a:ext uri="{FF2B5EF4-FFF2-40B4-BE49-F238E27FC236}">
                  <a16:creationId xmlns:a16="http://schemas.microsoft.com/office/drawing/2014/main" id="{4441C3E6-EE2B-4B0D-B8F7-FFD8FEE90C42}"/>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1" name="Rectangle 10">
              <a:extLst>
                <a:ext uri="{FF2B5EF4-FFF2-40B4-BE49-F238E27FC236}">
                  <a16:creationId xmlns:a16="http://schemas.microsoft.com/office/drawing/2014/main" id="{6DB1CA70-2195-4A45-BAE4-E3F3165C614A}"/>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2" name="Rectangle 11">
              <a:extLst>
                <a:ext uri="{FF2B5EF4-FFF2-40B4-BE49-F238E27FC236}">
                  <a16:creationId xmlns:a16="http://schemas.microsoft.com/office/drawing/2014/main" id="{39E452C8-3AEB-4F86-8A7B-598FE0DF50CA}"/>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58F815C5-5F1C-4254-9940-5794256F3862}"/>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14" name="Rectangle 13">
            <a:extLst>
              <a:ext uri="{FF2B5EF4-FFF2-40B4-BE49-F238E27FC236}">
                <a16:creationId xmlns:a16="http://schemas.microsoft.com/office/drawing/2014/main" id="{11C1777E-111D-4299-BC86-1D454EF6B3DD}"/>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29760231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67" r:id="rId5"/>
    <p:sldLayoutId id="2147483750" r:id="rId6"/>
    <p:sldLayoutId id="2147483751" r:id="rId7"/>
    <p:sldLayoutId id="2147483752" r:id="rId8"/>
    <p:sldLayoutId id="2147483753" r:id="rId9"/>
    <p:sldLayoutId id="2147483754" r:id="rId10"/>
    <p:sldLayoutId id="2147483755" r:id="rId11"/>
    <p:sldLayoutId id="214748375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7" pos="38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85F9B81-FE48-4651-8F37-F6CA5A5B7205}"/>
              </a:ext>
            </a:extLst>
          </p:cNvPr>
          <p:cNvGrpSpPr/>
          <p:nvPr userDrawn="1"/>
        </p:nvGrpSpPr>
        <p:grpSpPr>
          <a:xfrm rot="5400000">
            <a:off x="11885731" y="885110"/>
            <a:ext cx="1723717" cy="344332"/>
            <a:chOff x="12496801" y="706628"/>
            <a:chExt cx="2975350" cy="594360"/>
          </a:xfrm>
        </p:grpSpPr>
        <p:sp>
          <p:nvSpPr>
            <p:cNvPr id="3" name="Rectangle 2">
              <a:extLst>
                <a:ext uri="{FF2B5EF4-FFF2-40B4-BE49-F238E27FC236}">
                  <a16:creationId xmlns:a16="http://schemas.microsoft.com/office/drawing/2014/main" id="{2AE67A6F-F971-4130-BD9A-2844BE05680E}"/>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4" name="Rectangle 3">
              <a:extLst>
                <a:ext uri="{FF2B5EF4-FFF2-40B4-BE49-F238E27FC236}">
                  <a16:creationId xmlns:a16="http://schemas.microsoft.com/office/drawing/2014/main" id="{0A751B5B-A734-41BF-AED1-BDDA53DA43BE}"/>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5" name="Rectangle 4">
              <a:extLst>
                <a:ext uri="{FF2B5EF4-FFF2-40B4-BE49-F238E27FC236}">
                  <a16:creationId xmlns:a16="http://schemas.microsoft.com/office/drawing/2014/main" id="{82F9876F-68E3-4836-A8AD-FEA34FFD7C10}"/>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6" name="Rectangle 5">
              <a:extLst>
                <a:ext uri="{FF2B5EF4-FFF2-40B4-BE49-F238E27FC236}">
                  <a16:creationId xmlns:a16="http://schemas.microsoft.com/office/drawing/2014/main" id="{7C47CD50-11E4-4696-B62C-AA257DBE6380}"/>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7" name="Rectangle 6">
              <a:extLst>
                <a:ext uri="{FF2B5EF4-FFF2-40B4-BE49-F238E27FC236}">
                  <a16:creationId xmlns:a16="http://schemas.microsoft.com/office/drawing/2014/main" id="{CDA85071-7AF5-4ADA-AA7E-48EC7A3A9074}"/>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8" name="Rectangle 7">
            <a:extLst>
              <a:ext uri="{FF2B5EF4-FFF2-40B4-BE49-F238E27FC236}">
                <a16:creationId xmlns:a16="http://schemas.microsoft.com/office/drawing/2014/main" id="{7DFD05CD-C523-4241-882C-1701F04F083F}"/>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235486818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7" orient="horz" pos="8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8486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E24183-BC0D-3A41-B03D-B7680CF65967}"/>
              </a:ext>
            </a:extLst>
          </p:cNvPr>
          <p:cNvSpPr/>
          <p:nvPr userDrawn="1"/>
        </p:nvSpPr>
        <p:spPr>
          <a:xfrm>
            <a:off x="-8092" y="-1"/>
            <a:ext cx="10809896" cy="532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5" name="Group 24">
            <a:extLst>
              <a:ext uri="{FF2B5EF4-FFF2-40B4-BE49-F238E27FC236}">
                <a16:creationId xmlns:a16="http://schemas.microsoft.com/office/drawing/2014/main" id="{3AE91CEA-EC3B-CB4A-B7A3-9221EB4F6421}"/>
              </a:ext>
            </a:extLst>
          </p:cNvPr>
          <p:cNvGrpSpPr/>
          <p:nvPr userDrawn="1"/>
        </p:nvGrpSpPr>
        <p:grpSpPr>
          <a:xfrm>
            <a:off x="1585423" y="50033"/>
            <a:ext cx="10548995" cy="5282178"/>
            <a:chOff x="1585423" y="50033"/>
            <a:chExt cx="10548995" cy="5282178"/>
          </a:xfrm>
        </p:grpSpPr>
        <p:sp>
          <p:nvSpPr>
            <p:cNvPr id="8" name="Freeform 7">
              <a:extLst>
                <a:ext uri="{FF2B5EF4-FFF2-40B4-BE49-F238E27FC236}">
                  <a16:creationId xmlns:a16="http://schemas.microsoft.com/office/drawing/2014/main" id="{6D8DED9A-8BC9-504A-BF4A-D9C9B71C9C9E}"/>
                </a:ext>
              </a:extLst>
            </p:cNvPr>
            <p:cNvSpPr/>
            <p:nvPr userDrawn="1"/>
          </p:nvSpPr>
          <p:spPr>
            <a:xfrm>
              <a:off x="1585423" y="52721"/>
              <a:ext cx="7493841" cy="5274047"/>
            </a:xfrm>
            <a:custGeom>
              <a:avLst/>
              <a:gdLst>
                <a:gd name="connsiteX0" fmla="*/ 0 w 6099313"/>
                <a:gd name="connsiteY0" fmla="*/ 0 h 4292600"/>
                <a:gd name="connsiteX1" fmla="*/ 6099313 w 6099313"/>
                <a:gd name="connsiteY1" fmla="*/ 0 h 4292600"/>
                <a:gd name="connsiteX2" fmla="*/ 6099313 w 6099313"/>
                <a:gd name="connsiteY2" fmla="*/ 53585 h 4292600"/>
                <a:gd name="connsiteX3" fmla="*/ 6099313 w 6099313"/>
                <a:gd name="connsiteY3" fmla="*/ 4151042 h 4292600"/>
                <a:gd name="connsiteX4" fmla="*/ 6099313 w 6099313"/>
                <a:gd name="connsiteY4" fmla="*/ 4292600 h 4292600"/>
                <a:gd name="connsiteX5" fmla="*/ 4721564 w 6099313"/>
                <a:gd name="connsiteY5" fmla="*/ 4292600 h 4292600"/>
                <a:gd name="connsiteX6" fmla="*/ 4251019 w 6099313"/>
                <a:gd name="connsiteY6" fmla="*/ 4206648 h 4292600"/>
                <a:gd name="connsiteX7" fmla="*/ 155662 w 6099313"/>
                <a:gd name="connsiteY7" fmla="*/ 3319595 h 4292600"/>
                <a:gd name="connsiteX8" fmla="*/ 0 w 6099313"/>
                <a:gd name="connsiteY8" fmla="*/ 3279791 h 429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313" h="4292600">
                  <a:moveTo>
                    <a:pt x="0" y="0"/>
                  </a:moveTo>
                  <a:lnTo>
                    <a:pt x="6099313" y="0"/>
                  </a:lnTo>
                  <a:lnTo>
                    <a:pt x="6099313" y="53585"/>
                  </a:lnTo>
                  <a:cubicBezTo>
                    <a:pt x="6099313" y="972297"/>
                    <a:pt x="6099313" y="2282505"/>
                    <a:pt x="6099313" y="4151042"/>
                  </a:cubicBezTo>
                  <a:lnTo>
                    <a:pt x="6099313" y="4292600"/>
                  </a:lnTo>
                  <a:lnTo>
                    <a:pt x="4721564" y="4292600"/>
                  </a:lnTo>
                  <a:lnTo>
                    <a:pt x="4251019" y="4206648"/>
                  </a:lnTo>
                  <a:cubicBezTo>
                    <a:pt x="2726017" y="3921117"/>
                    <a:pt x="1360898" y="3623343"/>
                    <a:pt x="155662" y="3319595"/>
                  </a:cubicBezTo>
                  <a:lnTo>
                    <a:pt x="0" y="3279791"/>
                  </a:lnTo>
                  <a:close/>
                </a:path>
              </a:pathLst>
            </a:custGeom>
            <a:solidFill>
              <a:srgbClr val="006FAE"/>
            </a:solidFill>
            <a:ln>
              <a:solidFill>
                <a:srgbClr val="006FA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A04E9BE-3407-854C-9202-A986AF6D84EE}"/>
                </a:ext>
              </a:extLst>
            </p:cNvPr>
            <p:cNvSpPr/>
            <p:nvPr userDrawn="1"/>
          </p:nvSpPr>
          <p:spPr>
            <a:xfrm>
              <a:off x="7385993" y="50033"/>
              <a:ext cx="4748425" cy="5282178"/>
            </a:xfrm>
            <a:prstGeom prst="rect">
              <a:avLst/>
            </a:prstGeom>
            <a:solidFill>
              <a:srgbClr val="006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aphique 2">
            <a:extLst>
              <a:ext uri="{FF2B5EF4-FFF2-40B4-BE49-F238E27FC236}">
                <a16:creationId xmlns:a16="http://schemas.microsoft.com/office/drawing/2014/main" id="{32460E43-D839-0742-A7EE-E7BBDBF24589}"/>
              </a:ext>
            </a:extLst>
          </p:cNvPr>
          <p:cNvGrpSpPr/>
          <p:nvPr userDrawn="1"/>
        </p:nvGrpSpPr>
        <p:grpSpPr>
          <a:xfrm>
            <a:off x="7384421" y="1578881"/>
            <a:ext cx="4747849" cy="3753753"/>
            <a:chOff x="7071268" y="-472095"/>
            <a:chExt cx="4708536" cy="3722670"/>
          </a:xfrm>
          <a:solidFill>
            <a:schemeClr val="accent1"/>
          </a:solidFill>
        </p:grpSpPr>
        <p:sp>
          <p:nvSpPr>
            <p:cNvPr id="11" name="Forme libre : forme 7">
              <a:extLst>
                <a:ext uri="{FF2B5EF4-FFF2-40B4-BE49-F238E27FC236}">
                  <a16:creationId xmlns:a16="http://schemas.microsoft.com/office/drawing/2014/main" id="{02653AC4-3003-6241-991E-C7828894ED98}"/>
                </a:ext>
              </a:extLst>
            </p:cNvPr>
            <p:cNvSpPr/>
            <p:nvPr/>
          </p:nvSpPr>
          <p:spPr>
            <a:xfrm>
              <a:off x="7071268" y="-472095"/>
              <a:ext cx="4419600" cy="3714750"/>
            </a:xfrm>
            <a:custGeom>
              <a:avLst/>
              <a:gdLst>
                <a:gd name="connsiteX0" fmla="*/ 3213387 w 4419600"/>
                <a:gd name="connsiteY0" fmla="*/ 3722771 h 3714750"/>
                <a:gd name="connsiteX1" fmla="*/ 3186432 w 4419600"/>
                <a:gd name="connsiteY1" fmla="*/ 2728266 h 3714750"/>
                <a:gd name="connsiteX2" fmla="*/ 4318002 w 4419600"/>
                <a:gd name="connsiteY2" fmla="*/ 1743953 h 3714750"/>
                <a:gd name="connsiteX3" fmla="*/ 4134836 w 4419600"/>
                <a:gd name="connsiteY3" fmla="*/ 373781 h 3714750"/>
                <a:gd name="connsiteX4" fmla="*/ 2698752 w 4419600"/>
                <a:gd name="connsiteY4" fmla="*/ 130227 h 3714750"/>
                <a:gd name="connsiteX5" fmla="*/ 22417 w 4419600"/>
                <a:gd name="connsiteY5" fmla="*/ 3456452 h 3714750"/>
                <a:gd name="connsiteX6" fmla="*/ 6129 w 4419600"/>
                <a:gd name="connsiteY6" fmla="*/ 3722676 h 3714750"/>
                <a:gd name="connsiteX7" fmla="*/ 3213387 w 4419600"/>
                <a:gd name="connsiteY7" fmla="*/ 3722676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3714750">
                  <a:moveTo>
                    <a:pt x="3213387" y="3722771"/>
                  </a:moveTo>
                  <a:cubicBezTo>
                    <a:pt x="3150713" y="3183180"/>
                    <a:pt x="3186432" y="2728266"/>
                    <a:pt x="3186432" y="2728266"/>
                  </a:cubicBezTo>
                  <a:cubicBezTo>
                    <a:pt x="3186432" y="2728266"/>
                    <a:pt x="3903855" y="2334693"/>
                    <a:pt x="4318002" y="1743953"/>
                  </a:cubicBezTo>
                  <a:cubicBezTo>
                    <a:pt x="4574986" y="1377431"/>
                    <a:pt x="4302667" y="498368"/>
                    <a:pt x="4134836" y="373781"/>
                  </a:cubicBezTo>
                  <a:cubicBezTo>
                    <a:pt x="3759075" y="-9314"/>
                    <a:pt x="3177955" y="-111327"/>
                    <a:pt x="2698752" y="130227"/>
                  </a:cubicBezTo>
                  <a:cubicBezTo>
                    <a:pt x="2709515" y="2172482"/>
                    <a:pt x="22417" y="3456452"/>
                    <a:pt x="22417" y="3456452"/>
                  </a:cubicBezTo>
                  <a:cubicBezTo>
                    <a:pt x="22417" y="3456452"/>
                    <a:pt x="-14159" y="3580277"/>
                    <a:pt x="6129" y="3722676"/>
                  </a:cubicBezTo>
                  <a:lnTo>
                    <a:pt x="3213387" y="3722676"/>
                  </a:lnTo>
                  <a:close/>
                </a:path>
              </a:pathLst>
            </a:custGeom>
            <a:solidFill>
              <a:srgbClr val="09B3DE"/>
            </a:solidFill>
            <a:ln w="9525" cap="flat">
              <a:noFill/>
              <a:prstDash val="solid"/>
              <a:miter/>
            </a:ln>
          </p:spPr>
          <p:txBody>
            <a:bodyPr rtlCol="0" anchor="ctr"/>
            <a:lstStyle/>
            <a:p>
              <a:endParaRPr lang="en-US"/>
            </a:p>
          </p:txBody>
        </p:sp>
        <p:sp>
          <p:nvSpPr>
            <p:cNvPr id="12" name="Forme libre : forme 8">
              <a:extLst>
                <a:ext uri="{FF2B5EF4-FFF2-40B4-BE49-F238E27FC236}">
                  <a16:creationId xmlns:a16="http://schemas.microsoft.com/office/drawing/2014/main" id="{1A9603A6-DEA2-2245-9E1E-241516A565C6}"/>
                </a:ext>
              </a:extLst>
            </p:cNvPr>
            <p:cNvSpPr/>
            <p:nvPr/>
          </p:nvSpPr>
          <p:spPr>
            <a:xfrm>
              <a:off x="9722404" y="-130800"/>
              <a:ext cx="2057400" cy="3381375"/>
            </a:xfrm>
            <a:custGeom>
              <a:avLst/>
              <a:gdLst>
                <a:gd name="connsiteX0" fmla="*/ 1420835 w 2057400"/>
                <a:gd name="connsiteY0" fmla="*/ 983475 h 3381375"/>
                <a:gd name="connsiteX1" fmla="*/ 10182 w 2057400"/>
                <a:gd name="connsiteY1" fmla="*/ 1986934 h 3381375"/>
                <a:gd name="connsiteX2" fmla="*/ 101813 w 2057400"/>
                <a:gd name="connsiteY2" fmla="*/ 3383490 h 3381375"/>
                <a:gd name="connsiteX3" fmla="*/ 2058248 w 2057400"/>
                <a:gd name="connsiteY3" fmla="*/ 3383490 h 3381375"/>
                <a:gd name="connsiteX4" fmla="*/ 2059200 w 2057400"/>
                <a:gd name="connsiteY4" fmla="*/ 1687468 h 3381375"/>
                <a:gd name="connsiteX5" fmla="*/ 1450457 w 2057400"/>
                <a:gd name="connsiteY5" fmla="*/ 3257 h 3381375"/>
                <a:gd name="connsiteX6" fmla="*/ 1420835 w 2057400"/>
                <a:gd name="connsiteY6" fmla="*/ 983475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7400" h="3381375">
                  <a:moveTo>
                    <a:pt x="1420835" y="983475"/>
                  </a:moveTo>
                  <a:cubicBezTo>
                    <a:pt x="992876" y="1564214"/>
                    <a:pt x="10182" y="1986934"/>
                    <a:pt x="10182" y="1986934"/>
                  </a:cubicBezTo>
                  <a:cubicBezTo>
                    <a:pt x="10182" y="1986934"/>
                    <a:pt x="-45063" y="2689022"/>
                    <a:pt x="101813" y="3383490"/>
                  </a:cubicBezTo>
                  <a:lnTo>
                    <a:pt x="2058248" y="3383490"/>
                  </a:lnTo>
                  <a:cubicBezTo>
                    <a:pt x="2058248" y="3383490"/>
                    <a:pt x="2059200" y="2413940"/>
                    <a:pt x="2059200" y="1687468"/>
                  </a:cubicBezTo>
                  <a:cubicBezTo>
                    <a:pt x="2059200" y="1223315"/>
                    <a:pt x="1993573" y="506749"/>
                    <a:pt x="1450457" y="3257"/>
                  </a:cubicBezTo>
                  <a:cubicBezTo>
                    <a:pt x="1403118" y="-40748"/>
                    <a:pt x="1876606" y="365017"/>
                    <a:pt x="1420835" y="983475"/>
                  </a:cubicBezTo>
                </a:path>
              </a:pathLst>
            </a:custGeom>
            <a:solidFill>
              <a:srgbClr val="2B0A3D"/>
            </a:solidFill>
            <a:ln w="9525" cap="flat">
              <a:noFill/>
              <a:prstDash val="solid"/>
              <a:miter/>
            </a:ln>
          </p:spPr>
          <p:txBody>
            <a:bodyPr rtlCol="0" anchor="ctr"/>
            <a:lstStyle/>
            <a:p>
              <a:endParaRPr lang="en-US"/>
            </a:p>
          </p:txBody>
        </p:sp>
      </p:grpSp>
      <p:pic>
        <p:nvPicPr>
          <p:cNvPr id="17" name="Picture 16" descr="Logo&#10;&#10;Description automatically generated">
            <a:extLst>
              <a:ext uri="{FF2B5EF4-FFF2-40B4-BE49-F238E27FC236}">
                <a16:creationId xmlns:a16="http://schemas.microsoft.com/office/drawing/2014/main" id="{0315B2B7-3E7D-7341-BA6A-3F0E7B52ED2B}"/>
              </a:ext>
            </a:extLst>
          </p:cNvPr>
          <p:cNvPicPr>
            <a:picLocks noChangeAspect="1"/>
          </p:cNvPicPr>
          <p:nvPr userDrawn="1"/>
        </p:nvPicPr>
        <p:blipFill>
          <a:blip r:embed="rId8"/>
          <a:stretch>
            <a:fillRect/>
          </a:stretch>
        </p:blipFill>
        <p:spPr>
          <a:xfrm>
            <a:off x="57582" y="2269163"/>
            <a:ext cx="3436690" cy="3101064"/>
          </a:xfrm>
          <a:prstGeom prst="rect">
            <a:avLst/>
          </a:prstGeom>
        </p:spPr>
      </p:pic>
      <p:sp>
        <p:nvSpPr>
          <p:cNvPr id="18" name="TextBox 17">
            <a:extLst>
              <a:ext uri="{FF2B5EF4-FFF2-40B4-BE49-F238E27FC236}">
                <a16:creationId xmlns:a16="http://schemas.microsoft.com/office/drawing/2014/main" id="{32177721-F27E-2747-815B-0BC7DA971AB8}"/>
              </a:ext>
            </a:extLst>
          </p:cNvPr>
          <p:cNvSpPr txBox="1"/>
          <p:nvPr userDrawn="1"/>
        </p:nvSpPr>
        <p:spPr>
          <a:xfrm>
            <a:off x="9005590" y="5410474"/>
            <a:ext cx="2756159" cy="307777"/>
          </a:xfrm>
          <a:prstGeom prst="rect">
            <a:avLst/>
          </a:prstGeom>
          <a:noFill/>
        </p:spPr>
        <p:txBody>
          <a:bodyPr wrap="square" rtlCol="0">
            <a:spAutoFit/>
          </a:bodyPr>
          <a:lstStyle/>
          <a:p>
            <a:pPr algn="ctr"/>
            <a:r>
              <a:rPr lang="en-NL" sz="700" i="1">
                <a:solidFill>
                  <a:schemeClr val="tx1"/>
                </a:solidFill>
                <a:latin typeface="Verdana" panose="020B0604030504040204" pitchFamily="34" charset="0"/>
                <a:ea typeface="Verdana" panose="020B0604030504040204" pitchFamily="34" charset="0"/>
                <a:cs typeface="Verdana" panose="020B0604030504040204" pitchFamily="34" charset="0"/>
              </a:rPr>
              <a:t>Do you have a presentation, an idea or feedback? </a:t>
            </a:r>
          </a:p>
          <a:p>
            <a:pPr algn="ctr"/>
            <a:r>
              <a:rPr lang="en-NL" sz="700" i="1">
                <a:solidFill>
                  <a:schemeClr val="tx1"/>
                </a:solidFill>
                <a:latin typeface="Verdana" panose="020B0604030504040204" pitchFamily="34" charset="0"/>
                <a:ea typeface="Verdana" panose="020B0604030504040204" pitchFamily="34" charset="0"/>
                <a:cs typeface="Verdana" panose="020B0604030504040204" pitchFamily="34" charset="0"/>
              </a:rPr>
              <a:t>Please contact the Java Friday Team!</a:t>
            </a:r>
          </a:p>
        </p:txBody>
      </p:sp>
      <p:pic>
        <p:nvPicPr>
          <p:cNvPr id="19" name="Picture 18" descr="A person in a suit&#10;&#10;Description automatically generated with low confidence">
            <a:extLst>
              <a:ext uri="{FF2B5EF4-FFF2-40B4-BE49-F238E27FC236}">
                <a16:creationId xmlns:a16="http://schemas.microsoft.com/office/drawing/2014/main" id="{3267F747-5024-2741-BB7B-8FC6FC8016B0}"/>
              </a:ext>
            </a:extLst>
          </p:cNvPr>
          <p:cNvPicPr>
            <a:picLocks noChangeAspect="1"/>
          </p:cNvPicPr>
          <p:nvPr userDrawn="1"/>
        </p:nvPicPr>
        <p:blipFill>
          <a:blip r:embed="rId9"/>
          <a:stretch>
            <a:fillRect/>
          </a:stretch>
        </p:blipFill>
        <p:spPr>
          <a:xfrm>
            <a:off x="9005590" y="5867125"/>
            <a:ext cx="606999" cy="606999"/>
          </a:xfrm>
          <a:prstGeom prst="ellipse">
            <a:avLst/>
          </a:prstGeom>
          <a:ln w="28575" cap="rnd">
            <a:solidFill>
              <a:srgbClr val="0070AD"/>
            </a:solidFill>
          </a:ln>
          <a:effectLst>
            <a:softEdge rad="88900"/>
          </a:effectLst>
          <a:scene3d>
            <a:camera prst="orthographicFront"/>
            <a:lightRig rig="contrasting" dir="t">
              <a:rot lat="0" lon="0" rev="0"/>
            </a:lightRig>
          </a:scene3d>
          <a:sp3d>
            <a:contourClr>
              <a:schemeClr val="bg1"/>
            </a:contourClr>
          </a:sp3d>
        </p:spPr>
      </p:pic>
      <p:pic>
        <p:nvPicPr>
          <p:cNvPr id="20" name="Picture 19" descr="A person in a plaid shirt&#10;&#10;Description automatically generated with low confidence">
            <a:extLst>
              <a:ext uri="{FF2B5EF4-FFF2-40B4-BE49-F238E27FC236}">
                <a16:creationId xmlns:a16="http://schemas.microsoft.com/office/drawing/2014/main" id="{92013A4F-226D-4E47-B629-0DD47E0549D5}"/>
              </a:ext>
            </a:extLst>
          </p:cNvPr>
          <p:cNvPicPr>
            <a:picLocks noChangeAspect="1"/>
          </p:cNvPicPr>
          <p:nvPr userDrawn="1"/>
        </p:nvPicPr>
        <p:blipFill>
          <a:blip r:embed="rId10"/>
          <a:stretch>
            <a:fillRect/>
          </a:stretch>
        </p:blipFill>
        <p:spPr>
          <a:xfrm>
            <a:off x="10429348" y="5861762"/>
            <a:ext cx="617729" cy="617729"/>
          </a:xfrm>
          <a:prstGeom prst="ellipse">
            <a:avLst/>
          </a:prstGeom>
          <a:noFill/>
          <a:ln w="28575" cap="rnd">
            <a:solidFill>
              <a:srgbClr val="0070AD"/>
            </a:solidFill>
          </a:ln>
          <a:effectLst>
            <a:softEdge rad="88900"/>
          </a:effectLst>
          <a:scene3d>
            <a:camera prst="orthographicFront"/>
            <a:lightRig rig="contrasting" dir="t">
              <a:rot lat="0" lon="0" rev="0"/>
            </a:lightRig>
          </a:scene3d>
          <a:sp3d>
            <a:contourClr>
              <a:schemeClr val="bg1"/>
            </a:contourClr>
          </a:sp3d>
        </p:spPr>
      </p:pic>
      <p:pic>
        <p:nvPicPr>
          <p:cNvPr id="21" name="Picture 20" descr="A picture containing outdoor, person, grass&#10;&#10;Description automatically generated">
            <a:extLst>
              <a:ext uri="{FF2B5EF4-FFF2-40B4-BE49-F238E27FC236}">
                <a16:creationId xmlns:a16="http://schemas.microsoft.com/office/drawing/2014/main" id="{53F37187-DF47-1949-8DA7-4D384A62B69A}"/>
              </a:ext>
            </a:extLst>
          </p:cNvPr>
          <p:cNvPicPr>
            <a:picLocks noChangeAspect="1"/>
          </p:cNvPicPr>
          <p:nvPr userDrawn="1"/>
        </p:nvPicPr>
        <p:blipFill rotWithShape="1">
          <a:blip r:embed="rId11"/>
          <a:srcRect l="25616" t="-516" r="31437" b="19340"/>
          <a:stretch/>
        </p:blipFill>
        <p:spPr>
          <a:xfrm>
            <a:off x="11151956" y="5867127"/>
            <a:ext cx="609793" cy="606999"/>
          </a:xfrm>
          <a:prstGeom prst="ellipse">
            <a:avLst/>
          </a:prstGeom>
          <a:ln w="28575" cap="rnd">
            <a:solidFill>
              <a:srgbClr val="0070AD"/>
            </a:solidFill>
          </a:ln>
          <a:effectLst>
            <a:softEdge rad="88900"/>
          </a:effectLst>
          <a:scene3d>
            <a:camera prst="orthographicFront"/>
            <a:lightRig rig="contrasting" dir="t">
              <a:rot lat="0" lon="0" rev="0"/>
            </a:lightRig>
          </a:scene3d>
          <a:sp3d>
            <a:contourClr>
              <a:schemeClr val="bg1"/>
            </a:contourClr>
          </a:sp3d>
        </p:spPr>
      </p:pic>
      <p:pic>
        <p:nvPicPr>
          <p:cNvPr id="22" name="Afbeelding 3" descr="Afbeelding met persoon, kleding, dragen, bril&#10;&#10;Automatisch gegenereerde beschrijving">
            <a:extLst>
              <a:ext uri="{FF2B5EF4-FFF2-40B4-BE49-F238E27FC236}">
                <a16:creationId xmlns:a16="http://schemas.microsoft.com/office/drawing/2014/main" id="{942E48A1-4C89-B34A-AE97-75EA2AE944C4}"/>
              </a:ext>
            </a:extLst>
          </p:cNvPr>
          <p:cNvPicPr>
            <a:picLocks noChangeAspect="1"/>
          </p:cNvPicPr>
          <p:nvPr userDrawn="1"/>
        </p:nvPicPr>
        <p:blipFill>
          <a:blip r:embed="rId12"/>
          <a:stretch>
            <a:fillRect/>
          </a:stretch>
        </p:blipFill>
        <p:spPr>
          <a:xfrm>
            <a:off x="9717469" y="5855081"/>
            <a:ext cx="606999" cy="631087"/>
          </a:xfrm>
          <a:prstGeom prst="ellipse">
            <a:avLst/>
          </a:prstGeom>
          <a:solidFill>
            <a:schemeClr val="bg1"/>
          </a:solidFill>
          <a:ln w="28575" cap="rnd">
            <a:solidFill>
              <a:srgbClr val="0070AD"/>
            </a:solidFill>
          </a:ln>
          <a:effectLst>
            <a:softEdge rad="88900"/>
          </a:effectLst>
          <a:scene3d>
            <a:camera prst="orthographicFront"/>
            <a:lightRig rig="contrasting" dir="t">
              <a:rot lat="0" lon="0" rev="0"/>
            </a:lightRig>
          </a:scene3d>
          <a:sp3d>
            <a:contourClr>
              <a:schemeClr val="bg1"/>
            </a:contourClr>
          </a:sp3d>
        </p:spPr>
      </p:pic>
      <p:sp>
        <p:nvSpPr>
          <p:cNvPr id="23" name="Rectangle 22">
            <a:extLst>
              <a:ext uri="{FF2B5EF4-FFF2-40B4-BE49-F238E27FC236}">
                <a16:creationId xmlns:a16="http://schemas.microsoft.com/office/drawing/2014/main" id="{82FB6470-4947-4D4F-B832-C0D6B578C0A9}"/>
              </a:ext>
            </a:extLst>
          </p:cNvPr>
          <p:cNvSpPr/>
          <p:nvPr userDrawn="1"/>
        </p:nvSpPr>
        <p:spPr>
          <a:xfrm>
            <a:off x="405278" y="5373127"/>
            <a:ext cx="6096000" cy="338554"/>
          </a:xfrm>
          <a:prstGeom prst="rect">
            <a:avLst/>
          </a:prstGeom>
        </p:spPr>
        <p:txBody>
          <a:bodyPr>
            <a:spAutoFit/>
          </a:bodyPr>
          <a:lstStyle/>
          <a:p>
            <a:r>
              <a:rPr lang="en-NL" sz="1600" b="0">
                <a:solidFill>
                  <a:srgbClr val="29183D"/>
                </a:solidFill>
                <a:latin typeface="Ubuntu Mono" panose="020B0509030602030204" pitchFamily="49" charset="0"/>
                <a:ea typeface="Verdana" panose="020B0604030504040204" pitchFamily="34" charset="0"/>
                <a:cs typeface="Verdana" panose="020B0604030504040204" pitchFamily="34" charset="0"/>
              </a:rPr>
              <a:t>Today’s </a:t>
            </a:r>
            <a:r>
              <a:rPr lang="en-NL" sz="1600" b="1">
                <a:solidFill>
                  <a:srgbClr val="006FAE"/>
                </a:solidFill>
                <a:latin typeface="Ubuntu Mono" panose="020B0509030602030204" pitchFamily="49" charset="0"/>
                <a:ea typeface="Verdana" panose="020B0604030504040204" pitchFamily="34" charset="0"/>
                <a:cs typeface="Verdana" panose="020B0604030504040204" pitchFamily="34" charset="0"/>
              </a:rPr>
              <a:t>host</a:t>
            </a:r>
            <a:r>
              <a:rPr lang="en-NL" sz="1600" b="0">
                <a:solidFill>
                  <a:srgbClr val="29183D"/>
                </a:solidFill>
                <a:latin typeface="Ubuntu Mono" panose="020B0509030602030204" pitchFamily="49" charset="0"/>
                <a:ea typeface="Verdana" panose="020B0604030504040204" pitchFamily="34" charset="0"/>
                <a:cs typeface="Verdana" panose="020B0604030504040204" pitchFamily="34" charset="0"/>
              </a:rPr>
              <a:t>, </a:t>
            </a:r>
            <a:r>
              <a:rPr lang="en-NL" sz="1600" b="1">
                <a:solidFill>
                  <a:srgbClr val="FF6327"/>
                </a:solidFill>
                <a:latin typeface="Ubuntu Mono" panose="020B0509030602030204" pitchFamily="49" charset="0"/>
                <a:ea typeface="Verdana" panose="020B0604030504040204" pitchFamily="34" charset="0"/>
                <a:cs typeface="Verdana" panose="020B0604030504040204" pitchFamily="34" charset="0"/>
              </a:rPr>
              <a:t>spotlight</a:t>
            </a:r>
            <a:r>
              <a:rPr lang="en-NL" sz="1600" b="0">
                <a:solidFill>
                  <a:srgbClr val="29183D"/>
                </a:solidFill>
                <a:latin typeface="Ubuntu Mono" panose="020B0509030602030204" pitchFamily="49" charset="0"/>
                <a:ea typeface="Verdana" panose="020B0604030504040204" pitchFamily="34" charset="0"/>
                <a:cs typeface="Verdana" panose="020B0604030504040204" pitchFamily="34" charset="0"/>
              </a:rPr>
              <a:t> and </a:t>
            </a:r>
            <a:r>
              <a:rPr lang="en-NL" sz="1600" b="1">
                <a:solidFill>
                  <a:srgbClr val="09B3DE"/>
                </a:solidFill>
                <a:latin typeface="Ubuntu Mono" panose="020B0509030602030204" pitchFamily="49" charset="0"/>
                <a:ea typeface="Verdana" panose="020B0604030504040204" pitchFamily="34" charset="0"/>
                <a:cs typeface="Verdana" panose="020B0604030504040204" pitchFamily="34" charset="0"/>
              </a:rPr>
              <a:t>speaker(s)</a:t>
            </a:r>
            <a:r>
              <a:rPr lang="en-NL" sz="1600" b="0">
                <a:solidFill>
                  <a:srgbClr val="29183D"/>
                </a:solidFill>
                <a:latin typeface="Ubuntu Mono" panose="020B0509030602030204" pitchFamily="49" charset="0"/>
                <a:ea typeface="Verdana" panose="020B0604030504040204" pitchFamily="34" charset="0"/>
                <a:cs typeface="Verdana" panose="020B0604030504040204" pitchFamily="34" charset="0"/>
              </a:rPr>
              <a:t>:</a:t>
            </a:r>
            <a:endParaRPr lang="en-NL" sz="1050" b="0" i="1">
              <a:solidFill>
                <a:schemeClr val="bg1"/>
              </a:solidFill>
              <a:latin typeface="Ubuntu Mono" panose="020B0509030602030204" pitchFamily="49" charset="0"/>
              <a:ea typeface="Verdana" panose="020B0604030504040204" pitchFamily="34" charset="0"/>
              <a:cs typeface="Verdana" panose="020B0604030504040204" pitchFamily="34" charset="0"/>
            </a:endParaRPr>
          </a:p>
        </p:txBody>
      </p:sp>
      <p:sp>
        <p:nvSpPr>
          <p:cNvPr id="24" name="TextBox 23">
            <a:extLst>
              <a:ext uri="{FF2B5EF4-FFF2-40B4-BE49-F238E27FC236}">
                <a16:creationId xmlns:a16="http://schemas.microsoft.com/office/drawing/2014/main" id="{8276A299-9C6E-0E4A-9911-7496E2A9CE0A}"/>
              </a:ext>
            </a:extLst>
          </p:cNvPr>
          <p:cNvSpPr txBox="1"/>
          <p:nvPr userDrawn="1"/>
        </p:nvSpPr>
        <p:spPr>
          <a:xfrm>
            <a:off x="9005590" y="6522219"/>
            <a:ext cx="2756160" cy="200055"/>
          </a:xfrm>
          <a:prstGeom prst="rect">
            <a:avLst/>
          </a:prstGeom>
          <a:noFill/>
        </p:spPr>
        <p:txBody>
          <a:bodyPr wrap="square" rtlCol="0">
            <a:spAutoFit/>
          </a:bodyPr>
          <a:lstStyle/>
          <a:p>
            <a:pPr algn="ctr"/>
            <a:r>
              <a:rPr lang="en-NL" sz="700" i="1">
                <a:solidFill>
                  <a:schemeClr val="tx1"/>
                </a:solidFill>
                <a:latin typeface="Verdana" panose="020B0604030504040204" pitchFamily="34" charset="0"/>
                <a:ea typeface="Verdana" panose="020B0604030504040204" pitchFamily="34" charset="0"/>
                <a:cs typeface="Verdana" panose="020B0604030504040204" pitchFamily="34" charset="0"/>
              </a:rPr>
              <a:t>The Java Friday Team wishes you an amazing weekend!</a:t>
            </a:r>
          </a:p>
        </p:txBody>
      </p:sp>
    </p:spTree>
    <p:extLst>
      <p:ext uri="{BB962C8B-B14F-4D97-AF65-F5344CB8AC3E}">
        <p14:creationId xmlns:p14="http://schemas.microsoft.com/office/powerpoint/2010/main" val="380010426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ABE4CE-7210-D640-B220-32FCE6E5A57F}"/>
              </a:ext>
            </a:extLst>
          </p:cNvPr>
          <p:cNvSpPr/>
          <p:nvPr userDrawn="1"/>
        </p:nvSpPr>
        <p:spPr>
          <a:xfrm>
            <a:off x="0" y="-13854"/>
            <a:ext cx="8681026" cy="30872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Freeform 7">
            <a:extLst>
              <a:ext uri="{FF2B5EF4-FFF2-40B4-BE49-F238E27FC236}">
                <a16:creationId xmlns:a16="http://schemas.microsoft.com/office/drawing/2014/main" id="{D57B48DC-BDAF-E34B-B163-AF90B92F8CD3}"/>
              </a:ext>
            </a:extLst>
          </p:cNvPr>
          <p:cNvSpPr/>
          <p:nvPr userDrawn="1"/>
        </p:nvSpPr>
        <p:spPr>
          <a:xfrm>
            <a:off x="58989" y="54508"/>
            <a:ext cx="8559968" cy="1625206"/>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descr="Logo&#10;&#10;Description automatically generated">
            <a:extLst>
              <a:ext uri="{FF2B5EF4-FFF2-40B4-BE49-F238E27FC236}">
                <a16:creationId xmlns:a16="http://schemas.microsoft.com/office/drawing/2014/main" id="{83707F1B-1338-3041-84C5-D04D5AF2B100}"/>
              </a:ext>
            </a:extLst>
          </p:cNvPr>
          <p:cNvPicPr>
            <a:picLocks noChangeAspect="1"/>
          </p:cNvPicPr>
          <p:nvPr userDrawn="1"/>
        </p:nvPicPr>
        <p:blipFill>
          <a:blip r:embed="rId3"/>
          <a:stretch>
            <a:fillRect/>
          </a:stretch>
        </p:blipFill>
        <p:spPr>
          <a:xfrm>
            <a:off x="5328436" y="297111"/>
            <a:ext cx="3032855" cy="2736667"/>
          </a:xfrm>
          <a:prstGeom prst="rect">
            <a:avLst/>
          </a:prstGeom>
        </p:spPr>
      </p:pic>
      <p:pic>
        <p:nvPicPr>
          <p:cNvPr id="10" name="Picture 9">
            <a:extLst>
              <a:ext uri="{FF2B5EF4-FFF2-40B4-BE49-F238E27FC236}">
                <a16:creationId xmlns:a16="http://schemas.microsoft.com/office/drawing/2014/main" id="{B377DE85-661A-0049-8299-B796B9303D62}"/>
              </a:ext>
            </a:extLst>
          </p:cNvPr>
          <p:cNvPicPr>
            <a:picLocks noChangeAspect="1"/>
          </p:cNvPicPr>
          <p:nvPr userDrawn="1"/>
        </p:nvPicPr>
        <p:blipFill>
          <a:blip r:embed="rId4"/>
          <a:stretch>
            <a:fillRect/>
          </a:stretch>
        </p:blipFill>
        <p:spPr>
          <a:xfrm rot="19873267">
            <a:off x="6966170" y="168219"/>
            <a:ext cx="578797" cy="500635"/>
          </a:xfrm>
          <a:prstGeom prst="rect">
            <a:avLst/>
          </a:prstGeom>
        </p:spPr>
      </p:pic>
      <p:sp>
        <p:nvSpPr>
          <p:cNvPr id="11" name="TextBox 10">
            <a:extLst>
              <a:ext uri="{FF2B5EF4-FFF2-40B4-BE49-F238E27FC236}">
                <a16:creationId xmlns:a16="http://schemas.microsoft.com/office/drawing/2014/main" id="{5FB88015-B2F8-3949-B594-0B15C9A2ABAD}"/>
              </a:ext>
            </a:extLst>
          </p:cNvPr>
          <p:cNvSpPr txBox="1"/>
          <p:nvPr userDrawn="1"/>
        </p:nvSpPr>
        <p:spPr>
          <a:xfrm rot="3646536">
            <a:off x="7046620" y="445381"/>
            <a:ext cx="588465" cy="200055"/>
          </a:xfrm>
          <a:prstGeom prst="rect">
            <a:avLst/>
          </a:prstGeom>
          <a:noFill/>
        </p:spPr>
        <p:txBody>
          <a:bodyPr wrap="square" rtlCol="0">
            <a:spAutoFit/>
          </a:bodyPr>
          <a:lstStyle/>
          <a:p>
            <a:r>
              <a:rPr lang="en-NL" sz="700" b="1">
                <a:solidFill>
                  <a:schemeClr val="bg1"/>
                </a:solidFill>
              </a:rPr>
              <a:t>Javaan</a:t>
            </a:r>
          </a:p>
        </p:txBody>
      </p:sp>
      <p:grpSp>
        <p:nvGrpSpPr>
          <p:cNvPr id="17" name="Groupe 16">
            <a:extLst>
              <a:ext uri="{FF2B5EF4-FFF2-40B4-BE49-F238E27FC236}">
                <a16:creationId xmlns:a16="http://schemas.microsoft.com/office/drawing/2014/main" id="{296D5800-521F-8142-B7F3-E192A27608C9}"/>
              </a:ext>
            </a:extLst>
          </p:cNvPr>
          <p:cNvGrpSpPr/>
          <p:nvPr userDrawn="1"/>
        </p:nvGrpSpPr>
        <p:grpSpPr>
          <a:xfrm>
            <a:off x="12355040" y="1954479"/>
            <a:ext cx="360000" cy="4875772"/>
            <a:chOff x="12355040" y="1954479"/>
            <a:chExt cx="360000" cy="4875772"/>
          </a:xfrm>
        </p:grpSpPr>
        <p:sp>
          <p:nvSpPr>
            <p:cNvPr id="18" name="Rectangle 17">
              <a:extLst>
                <a:ext uri="{FF2B5EF4-FFF2-40B4-BE49-F238E27FC236}">
                  <a16:creationId xmlns:a16="http://schemas.microsoft.com/office/drawing/2014/main" id="{FF474E76-9485-954B-BF1C-6B5545F58F9A}"/>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19" name="Rectangle 18">
              <a:extLst>
                <a:ext uri="{FF2B5EF4-FFF2-40B4-BE49-F238E27FC236}">
                  <a16:creationId xmlns:a16="http://schemas.microsoft.com/office/drawing/2014/main" id="{0954D937-B1A4-6E49-A7B2-40BEBEEA4CC1}"/>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0" name="Rectangle 19">
              <a:extLst>
                <a:ext uri="{FF2B5EF4-FFF2-40B4-BE49-F238E27FC236}">
                  <a16:creationId xmlns:a16="http://schemas.microsoft.com/office/drawing/2014/main" id="{37D5C986-B8F5-7F4C-A752-DCE70E3C017E}"/>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1" name="Rectangle 20">
              <a:extLst>
                <a:ext uri="{FF2B5EF4-FFF2-40B4-BE49-F238E27FC236}">
                  <a16:creationId xmlns:a16="http://schemas.microsoft.com/office/drawing/2014/main" id="{D5F2A28C-98E2-FB43-849A-E675BB1FFB65}"/>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2" name="Rectangle 21">
              <a:extLst>
                <a:ext uri="{FF2B5EF4-FFF2-40B4-BE49-F238E27FC236}">
                  <a16:creationId xmlns:a16="http://schemas.microsoft.com/office/drawing/2014/main" id="{D878404C-6B8C-E74E-80A5-B8CE3AE8DE5B}"/>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3" name="Rectangle 22">
              <a:extLst>
                <a:ext uri="{FF2B5EF4-FFF2-40B4-BE49-F238E27FC236}">
                  <a16:creationId xmlns:a16="http://schemas.microsoft.com/office/drawing/2014/main" id="{0075E0F2-4BF4-544A-8575-EB106527A584}"/>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4" name="Rectangle 23">
              <a:extLst>
                <a:ext uri="{FF2B5EF4-FFF2-40B4-BE49-F238E27FC236}">
                  <a16:creationId xmlns:a16="http://schemas.microsoft.com/office/drawing/2014/main" id="{F2685100-2F52-894C-9009-B7F472B90F14}"/>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5" name="Rectangle 24">
              <a:extLst>
                <a:ext uri="{FF2B5EF4-FFF2-40B4-BE49-F238E27FC236}">
                  <a16:creationId xmlns:a16="http://schemas.microsoft.com/office/drawing/2014/main" id="{FDD0DEE9-25F1-CF4F-BD06-19BB2FBE9C2D}"/>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295EB48B-D6B4-144B-9F97-7CAFFFF14270}"/>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5BCD861B-B67D-A145-9421-EBA763416115}"/>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EC1F5254-B296-9A4F-AE51-6984D6825874}"/>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07856083-D56C-2A45-92D7-8DB502ADDED6}"/>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BE9E0E0F-B990-824D-A136-95BEAF368372}"/>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1" name="Rectangle 30">
              <a:extLst>
                <a:ext uri="{FF2B5EF4-FFF2-40B4-BE49-F238E27FC236}">
                  <a16:creationId xmlns:a16="http://schemas.microsoft.com/office/drawing/2014/main" id="{F03F7DE9-06EF-3B4D-9B47-57C68795DF0A}"/>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32" name="Groupe 10">
            <a:extLst>
              <a:ext uri="{FF2B5EF4-FFF2-40B4-BE49-F238E27FC236}">
                <a16:creationId xmlns:a16="http://schemas.microsoft.com/office/drawing/2014/main" id="{51E93B1D-3991-6848-A8A3-BD6D71CDCE9F}"/>
              </a:ext>
            </a:extLst>
          </p:cNvPr>
          <p:cNvGrpSpPr/>
          <p:nvPr userDrawn="1"/>
        </p:nvGrpSpPr>
        <p:grpSpPr>
          <a:xfrm>
            <a:off x="12355040" y="33161"/>
            <a:ext cx="360000" cy="1800000"/>
            <a:chOff x="12355040" y="33161"/>
            <a:chExt cx="360000" cy="1800000"/>
          </a:xfrm>
        </p:grpSpPr>
        <p:sp>
          <p:nvSpPr>
            <p:cNvPr id="33" name="Rectangle 32">
              <a:extLst>
                <a:ext uri="{FF2B5EF4-FFF2-40B4-BE49-F238E27FC236}">
                  <a16:creationId xmlns:a16="http://schemas.microsoft.com/office/drawing/2014/main" id="{BB6D1BD7-7842-3D48-AC9E-97D5164B5E56}"/>
                </a:ext>
              </a:extLst>
            </p:cNvPr>
            <p:cNvSpPr/>
            <p:nvPr userDrawn="1"/>
          </p:nvSpPr>
          <p:spPr>
            <a:xfrm>
              <a:off x="12355040" y="33161"/>
              <a:ext cx="360000" cy="360000"/>
            </a:xfrm>
            <a:prstGeom prst="rect">
              <a:avLst/>
            </a:prstGeom>
            <a:solidFill>
              <a:srgbClr val="0070A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4" name="Rectangle 33">
              <a:extLst>
                <a:ext uri="{FF2B5EF4-FFF2-40B4-BE49-F238E27FC236}">
                  <a16:creationId xmlns:a16="http://schemas.microsoft.com/office/drawing/2014/main" id="{C90BDE9D-73E5-5140-A9E5-0CDB09183004}"/>
                </a:ext>
              </a:extLst>
            </p:cNvPr>
            <p:cNvSpPr/>
            <p:nvPr userDrawn="1"/>
          </p:nvSpPr>
          <p:spPr>
            <a:xfrm>
              <a:off x="12355040" y="393161"/>
              <a:ext cx="360000" cy="360000"/>
            </a:xfrm>
            <a:prstGeom prst="rect">
              <a:avLst/>
            </a:prstGeom>
            <a:solidFill>
              <a:srgbClr val="12ABDB"/>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5" name="Rectangle 34">
              <a:extLst>
                <a:ext uri="{FF2B5EF4-FFF2-40B4-BE49-F238E27FC236}">
                  <a16:creationId xmlns:a16="http://schemas.microsoft.com/office/drawing/2014/main" id="{CC80EEA0-EE31-1E4B-A28D-AAB10B59853E}"/>
                </a:ext>
              </a:extLst>
            </p:cNvPr>
            <p:cNvSpPr/>
            <p:nvPr userDrawn="1"/>
          </p:nvSpPr>
          <p:spPr>
            <a:xfrm>
              <a:off x="12355040" y="753161"/>
              <a:ext cx="360000" cy="360000"/>
            </a:xfrm>
            <a:prstGeom prst="rect">
              <a:avLst/>
            </a:prstGeom>
            <a:solidFill>
              <a:srgbClr val="2B0A3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6" name="Rectangle 35">
              <a:extLst>
                <a:ext uri="{FF2B5EF4-FFF2-40B4-BE49-F238E27FC236}">
                  <a16:creationId xmlns:a16="http://schemas.microsoft.com/office/drawing/2014/main" id="{E4396AB6-38F9-D048-ADD0-30BF2B8A7CA9}"/>
                </a:ext>
              </a:extLst>
            </p:cNvPr>
            <p:cNvSpPr/>
            <p:nvPr userDrawn="1"/>
          </p:nvSpPr>
          <p:spPr>
            <a:xfrm>
              <a:off x="12355040" y="1113161"/>
              <a:ext cx="360000" cy="360000"/>
            </a:xfrm>
            <a:prstGeom prst="rect">
              <a:avLst/>
            </a:prstGeom>
            <a:solidFill>
              <a:srgbClr val="FF304C"/>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7" name="Rectangle 36">
              <a:extLst>
                <a:ext uri="{FF2B5EF4-FFF2-40B4-BE49-F238E27FC236}">
                  <a16:creationId xmlns:a16="http://schemas.microsoft.com/office/drawing/2014/main" id="{F99DE2B9-E9A6-5548-AD30-E4FEC4FB1EA5}"/>
                </a:ext>
              </a:extLst>
            </p:cNvPr>
            <p:cNvSpPr/>
            <p:nvPr userDrawn="1"/>
          </p:nvSpPr>
          <p:spPr>
            <a:xfrm>
              <a:off x="12355040" y="1473161"/>
              <a:ext cx="360000" cy="360000"/>
            </a:xfrm>
            <a:prstGeom prst="rect">
              <a:avLst/>
            </a:prstGeom>
            <a:solidFill>
              <a:srgbClr val="95E616"/>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grpSp>
      <p:pic>
        <p:nvPicPr>
          <p:cNvPr id="38" name="Picture 37">
            <a:extLst>
              <a:ext uri="{FF2B5EF4-FFF2-40B4-BE49-F238E27FC236}">
                <a16:creationId xmlns:a16="http://schemas.microsoft.com/office/drawing/2014/main" id="{B2F9AEAA-5D22-F84F-AB92-F062727FBFE1}"/>
              </a:ext>
            </a:extLst>
          </p:cNvPr>
          <p:cNvPicPr>
            <a:picLocks noChangeAspect="1"/>
          </p:cNvPicPr>
          <p:nvPr userDrawn="1"/>
        </p:nvPicPr>
        <p:blipFill>
          <a:blip r:embed="rId5"/>
          <a:stretch>
            <a:fillRect/>
          </a:stretch>
        </p:blipFill>
        <p:spPr>
          <a:xfrm>
            <a:off x="-334092" y="2946400"/>
            <a:ext cx="254000" cy="254000"/>
          </a:xfrm>
          <a:prstGeom prst="rect">
            <a:avLst/>
          </a:prstGeom>
        </p:spPr>
      </p:pic>
      <p:pic>
        <p:nvPicPr>
          <p:cNvPr id="39" name="Picture 38">
            <a:extLst>
              <a:ext uri="{FF2B5EF4-FFF2-40B4-BE49-F238E27FC236}">
                <a16:creationId xmlns:a16="http://schemas.microsoft.com/office/drawing/2014/main" id="{F24599D4-E98D-AD4C-B714-713A90B0B814}"/>
              </a:ext>
            </a:extLst>
          </p:cNvPr>
          <p:cNvPicPr>
            <a:picLocks noChangeAspect="1"/>
          </p:cNvPicPr>
          <p:nvPr userDrawn="1"/>
        </p:nvPicPr>
        <p:blipFill>
          <a:blip r:embed="rId5"/>
          <a:stretch>
            <a:fillRect/>
          </a:stretch>
        </p:blipFill>
        <p:spPr>
          <a:xfrm rot="5400000">
            <a:off x="8554026" y="-360673"/>
            <a:ext cx="254000" cy="254000"/>
          </a:xfrm>
          <a:prstGeom prst="rect">
            <a:avLst/>
          </a:prstGeom>
        </p:spPr>
      </p:pic>
    </p:spTree>
    <p:extLst>
      <p:ext uri="{BB962C8B-B14F-4D97-AF65-F5344CB8AC3E}">
        <p14:creationId xmlns:p14="http://schemas.microsoft.com/office/powerpoint/2010/main" val="3335376789"/>
      </p:ext>
    </p:extLst>
  </p:cSld>
  <p:clrMap bg1="lt1" tx1="dk1" bg2="lt2" tx2="dk2" accent1="accent1" accent2="accent2" accent3="accent3" accent4="accent4" accent5="accent5" accent6="accent6" hlink="hlink" folHlink="folHlink"/>
  <p:sldLayoutIdLst>
    <p:sldLayoutId id="214748364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87AF198-8996-1E4C-8025-7488132E8192}"/>
              </a:ext>
            </a:extLst>
          </p:cNvPr>
          <p:cNvSpPr/>
          <p:nvPr userDrawn="1"/>
        </p:nvSpPr>
        <p:spPr>
          <a:xfrm>
            <a:off x="0" y="0"/>
            <a:ext cx="7620000" cy="4292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Freeform 8">
            <a:extLst>
              <a:ext uri="{FF2B5EF4-FFF2-40B4-BE49-F238E27FC236}">
                <a16:creationId xmlns:a16="http://schemas.microsoft.com/office/drawing/2014/main" id="{E38FB13A-8908-1340-B796-B41259689D19}"/>
              </a:ext>
            </a:extLst>
          </p:cNvPr>
          <p:cNvSpPr/>
          <p:nvPr userDrawn="1"/>
        </p:nvSpPr>
        <p:spPr>
          <a:xfrm>
            <a:off x="58990" y="58991"/>
            <a:ext cx="7509882" cy="3429000"/>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descr="Logo&#10;&#10;Description automatically generated">
            <a:extLst>
              <a:ext uri="{FF2B5EF4-FFF2-40B4-BE49-F238E27FC236}">
                <a16:creationId xmlns:a16="http://schemas.microsoft.com/office/drawing/2014/main" id="{DE43C7EC-311E-194E-887F-E2C84F56D0F4}"/>
              </a:ext>
            </a:extLst>
          </p:cNvPr>
          <p:cNvPicPr>
            <a:picLocks noChangeAspect="1"/>
          </p:cNvPicPr>
          <p:nvPr userDrawn="1"/>
        </p:nvPicPr>
        <p:blipFill>
          <a:blip r:embed="rId3"/>
          <a:stretch>
            <a:fillRect/>
          </a:stretch>
        </p:blipFill>
        <p:spPr>
          <a:xfrm>
            <a:off x="3432740" y="477078"/>
            <a:ext cx="4092998" cy="3693277"/>
          </a:xfrm>
          <a:prstGeom prst="rect">
            <a:avLst/>
          </a:prstGeom>
        </p:spPr>
      </p:pic>
      <p:grpSp>
        <p:nvGrpSpPr>
          <p:cNvPr id="19" name="Groupe 16">
            <a:extLst>
              <a:ext uri="{FF2B5EF4-FFF2-40B4-BE49-F238E27FC236}">
                <a16:creationId xmlns:a16="http://schemas.microsoft.com/office/drawing/2014/main" id="{A4876BB5-B86F-F949-9C93-77A41205FA65}"/>
              </a:ext>
            </a:extLst>
          </p:cNvPr>
          <p:cNvGrpSpPr/>
          <p:nvPr userDrawn="1"/>
        </p:nvGrpSpPr>
        <p:grpSpPr>
          <a:xfrm>
            <a:off x="12355040" y="1954479"/>
            <a:ext cx="360000" cy="4875772"/>
            <a:chOff x="12355040" y="1954479"/>
            <a:chExt cx="360000" cy="4875772"/>
          </a:xfrm>
        </p:grpSpPr>
        <p:sp>
          <p:nvSpPr>
            <p:cNvPr id="20" name="Rectangle 19">
              <a:extLst>
                <a:ext uri="{FF2B5EF4-FFF2-40B4-BE49-F238E27FC236}">
                  <a16:creationId xmlns:a16="http://schemas.microsoft.com/office/drawing/2014/main" id="{F021BB33-A755-A644-8228-A19E5F19C80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1" name="Rectangle 20">
              <a:extLst>
                <a:ext uri="{FF2B5EF4-FFF2-40B4-BE49-F238E27FC236}">
                  <a16:creationId xmlns:a16="http://schemas.microsoft.com/office/drawing/2014/main" id="{10D14428-9F8F-924A-A742-E8373D6EBBEA}"/>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2" name="Rectangle 21">
              <a:extLst>
                <a:ext uri="{FF2B5EF4-FFF2-40B4-BE49-F238E27FC236}">
                  <a16:creationId xmlns:a16="http://schemas.microsoft.com/office/drawing/2014/main" id="{E5B0D835-44A6-8547-B46B-6B9B889727C8}"/>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3" name="Rectangle 22">
              <a:extLst>
                <a:ext uri="{FF2B5EF4-FFF2-40B4-BE49-F238E27FC236}">
                  <a16:creationId xmlns:a16="http://schemas.microsoft.com/office/drawing/2014/main" id="{B79CD870-B7A7-A145-A144-AAB6E0EEC041}"/>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4" name="Rectangle 23">
              <a:extLst>
                <a:ext uri="{FF2B5EF4-FFF2-40B4-BE49-F238E27FC236}">
                  <a16:creationId xmlns:a16="http://schemas.microsoft.com/office/drawing/2014/main" id="{C90DC29E-88D7-ED4E-AD38-70C8F3078CB9}"/>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5" name="Rectangle 24">
              <a:extLst>
                <a:ext uri="{FF2B5EF4-FFF2-40B4-BE49-F238E27FC236}">
                  <a16:creationId xmlns:a16="http://schemas.microsoft.com/office/drawing/2014/main" id="{8E6C13E2-B42A-8C4C-A5B2-E2AFE63F9D1E}"/>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6C0C1BA2-AAC5-1245-85C3-BF4D7C9AD152}"/>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ACDCE7E5-E5A3-2D4C-9F75-6B4EF2A9BECC}"/>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E43B750D-E7AD-F448-9685-0F5FD2487D86}"/>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34433E78-6C07-5243-A5FB-7B15310CF27B}"/>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4795EFDA-C0D8-F445-8A83-DE45C59775BC}"/>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1" name="Rectangle 30">
              <a:extLst>
                <a:ext uri="{FF2B5EF4-FFF2-40B4-BE49-F238E27FC236}">
                  <a16:creationId xmlns:a16="http://schemas.microsoft.com/office/drawing/2014/main" id="{E61665A3-D2B6-4447-B47A-B1443C0F6D6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2" name="Rectangle 31">
              <a:extLst>
                <a:ext uri="{FF2B5EF4-FFF2-40B4-BE49-F238E27FC236}">
                  <a16:creationId xmlns:a16="http://schemas.microsoft.com/office/drawing/2014/main" id="{F3803B57-5971-8E4B-9574-0522459E4540}"/>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3" name="Rectangle 32">
              <a:extLst>
                <a:ext uri="{FF2B5EF4-FFF2-40B4-BE49-F238E27FC236}">
                  <a16:creationId xmlns:a16="http://schemas.microsoft.com/office/drawing/2014/main" id="{20F0F772-FD04-BB48-9004-F9E2BC5F29D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34" name="Groupe 10">
            <a:extLst>
              <a:ext uri="{FF2B5EF4-FFF2-40B4-BE49-F238E27FC236}">
                <a16:creationId xmlns:a16="http://schemas.microsoft.com/office/drawing/2014/main" id="{DB42A2D6-8D8A-D04B-B457-0C8D19E3D8F2}"/>
              </a:ext>
            </a:extLst>
          </p:cNvPr>
          <p:cNvGrpSpPr/>
          <p:nvPr userDrawn="1"/>
        </p:nvGrpSpPr>
        <p:grpSpPr>
          <a:xfrm>
            <a:off x="12355040" y="33161"/>
            <a:ext cx="360000" cy="1800000"/>
            <a:chOff x="12355040" y="33161"/>
            <a:chExt cx="360000" cy="1800000"/>
          </a:xfrm>
        </p:grpSpPr>
        <p:sp>
          <p:nvSpPr>
            <p:cNvPr id="35" name="Rectangle 34">
              <a:extLst>
                <a:ext uri="{FF2B5EF4-FFF2-40B4-BE49-F238E27FC236}">
                  <a16:creationId xmlns:a16="http://schemas.microsoft.com/office/drawing/2014/main" id="{3ACC788B-6563-334F-A787-081D4B33C3E8}"/>
                </a:ext>
              </a:extLst>
            </p:cNvPr>
            <p:cNvSpPr/>
            <p:nvPr userDrawn="1"/>
          </p:nvSpPr>
          <p:spPr>
            <a:xfrm>
              <a:off x="12355040" y="33161"/>
              <a:ext cx="360000" cy="360000"/>
            </a:xfrm>
            <a:prstGeom prst="rect">
              <a:avLst/>
            </a:prstGeom>
            <a:solidFill>
              <a:srgbClr val="0070A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6" name="Rectangle 35">
              <a:extLst>
                <a:ext uri="{FF2B5EF4-FFF2-40B4-BE49-F238E27FC236}">
                  <a16:creationId xmlns:a16="http://schemas.microsoft.com/office/drawing/2014/main" id="{67AE5725-E1F9-F943-8A52-0E1A1DA9A92A}"/>
                </a:ext>
              </a:extLst>
            </p:cNvPr>
            <p:cNvSpPr/>
            <p:nvPr userDrawn="1"/>
          </p:nvSpPr>
          <p:spPr>
            <a:xfrm>
              <a:off x="12355040" y="393161"/>
              <a:ext cx="360000" cy="360000"/>
            </a:xfrm>
            <a:prstGeom prst="rect">
              <a:avLst/>
            </a:prstGeom>
            <a:solidFill>
              <a:srgbClr val="12ABDB"/>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7" name="Rectangle 36">
              <a:extLst>
                <a:ext uri="{FF2B5EF4-FFF2-40B4-BE49-F238E27FC236}">
                  <a16:creationId xmlns:a16="http://schemas.microsoft.com/office/drawing/2014/main" id="{50597F86-7577-FC49-B68B-88B6291DF11B}"/>
                </a:ext>
              </a:extLst>
            </p:cNvPr>
            <p:cNvSpPr/>
            <p:nvPr userDrawn="1"/>
          </p:nvSpPr>
          <p:spPr>
            <a:xfrm>
              <a:off x="12355040" y="753161"/>
              <a:ext cx="360000" cy="360000"/>
            </a:xfrm>
            <a:prstGeom prst="rect">
              <a:avLst/>
            </a:prstGeom>
            <a:solidFill>
              <a:srgbClr val="2B0A3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8" name="Rectangle 37">
              <a:extLst>
                <a:ext uri="{FF2B5EF4-FFF2-40B4-BE49-F238E27FC236}">
                  <a16:creationId xmlns:a16="http://schemas.microsoft.com/office/drawing/2014/main" id="{8D361090-A34E-4045-933B-9557EB7C33FD}"/>
                </a:ext>
              </a:extLst>
            </p:cNvPr>
            <p:cNvSpPr/>
            <p:nvPr userDrawn="1"/>
          </p:nvSpPr>
          <p:spPr>
            <a:xfrm>
              <a:off x="12355040" y="1113161"/>
              <a:ext cx="360000" cy="360000"/>
            </a:xfrm>
            <a:prstGeom prst="rect">
              <a:avLst/>
            </a:prstGeom>
            <a:solidFill>
              <a:srgbClr val="FF304C"/>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9" name="Rectangle 38">
              <a:extLst>
                <a:ext uri="{FF2B5EF4-FFF2-40B4-BE49-F238E27FC236}">
                  <a16:creationId xmlns:a16="http://schemas.microsoft.com/office/drawing/2014/main" id="{4EC074F8-F879-BF4A-ADD8-A88AE44DBA15}"/>
                </a:ext>
              </a:extLst>
            </p:cNvPr>
            <p:cNvSpPr/>
            <p:nvPr userDrawn="1"/>
          </p:nvSpPr>
          <p:spPr>
            <a:xfrm>
              <a:off x="12355040" y="1473161"/>
              <a:ext cx="360000" cy="360000"/>
            </a:xfrm>
            <a:prstGeom prst="rect">
              <a:avLst/>
            </a:prstGeom>
            <a:solidFill>
              <a:srgbClr val="95E616"/>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grpSp>
      <p:pic>
        <p:nvPicPr>
          <p:cNvPr id="40" name="Picture 39">
            <a:extLst>
              <a:ext uri="{FF2B5EF4-FFF2-40B4-BE49-F238E27FC236}">
                <a16:creationId xmlns:a16="http://schemas.microsoft.com/office/drawing/2014/main" id="{5EFAEF08-0699-FB4C-BE0A-BB256FC50A26}"/>
              </a:ext>
            </a:extLst>
          </p:cNvPr>
          <p:cNvPicPr>
            <a:picLocks noChangeAspect="1"/>
          </p:cNvPicPr>
          <p:nvPr userDrawn="1"/>
        </p:nvPicPr>
        <p:blipFill>
          <a:blip r:embed="rId4"/>
          <a:stretch>
            <a:fillRect/>
          </a:stretch>
        </p:blipFill>
        <p:spPr>
          <a:xfrm>
            <a:off x="-352287" y="4166705"/>
            <a:ext cx="254000" cy="254000"/>
          </a:xfrm>
          <a:prstGeom prst="rect">
            <a:avLst/>
          </a:prstGeom>
        </p:spPr>
      </p:pic>
      <p:pic>
        <p:nvPicPr>
          <p:cNvPr id="42" name="Picture 41">
            <a:extLst>
              <a:ext uri="{FF2B5EF4-FFF2-40B4-BE49-F238E27FC236}">
                <a16:creationId xmlns:a16="http://schemas.microsoft.com/office/drawing/2014/main" id="{8BE012DF-267A-E448-BE89-2F5E985F337D}"/>
              </a:ext>
            </a:extLst>
          </p:cNvPr>
          <p:cNvPicPr>
            <a:picLocks noChangeAspect="1"/>
          </p:cNvPicPr>
          <p:nvPr userDrawn="1"/>
        </p:nvPicPr>
        <p:blipFill>
          <a:blip r:embed="rId4"/>
          <a:stretch>
            <a:fillRect/>
          </a:stretch>
        </p:blipFill>
        <p:spPr>
          <a:xfrm rot="5400000">
            <a:off x="7493000" y="-352446"/>
            <a:ext cx="254000" cy="254000"/>
          </a:xfrm>
          <a:prstGeom prst="rect">
            <a:avLst/>
          </a:prstGeom>
        </p:spPr>
      </p:pic>
    </p:spTree>
    <p:extLst>
      <p:ext uri="{BB962C8B-B14F-4D97-AF65-F5344CB8AC3E}">
        <p14:creationId xmlns:p14="http://schemas.microsoft.com/office/powerpoint/2010/main" val="1993756472"/>
      </p:ext>
    </p:extLst>
  </p:cSld>
  <p:clrMap bg1="lt1" tx1="dk1" bg2="lt2" tx2="dk2" accent1="accent1" accent2="accent2" accent3="accent3" accent4="accent4" accent5="accent5" accent6="accent6" hlink="hlink" folHlink="folHlink"/>
  <p:sldLayoutIdLst>
    <p:sldLayoutId id="214748370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87AF198-8996-1E4C-8025-7488132E8192}"/>
              </a:ext>
            </a:extLst>
          </p:cNvPr>
          <p:cNvSpPr/>
          <p:nvPr userDrawn="1"/>
        </p:nvSpPr>
        <p:spPr>
          <a:xfrm>
            <a:off x="0" y="0"/>
            <a:ext cx="7620000" cy="4292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Freeform 8">
            <a:extLst>
              <a:ext uri="{FF2B5EF4-FFF2-40B4-BE49-F238E27FC236}">
                <a16:creationId xmlns:a16="http://schemas.microsoft.com/office/drawing/2014/main" id="{E38FB13A-8908-1340-B796-B41259689D19}"/>
              </a:ext>
            </a:extLst>
          </p:cNvPr>
          <p:cNvSpPr/>
          <p:nvPr userDrawn="1"/>
        </p:nvSpPr>
        <p:spPr>
          <a:xfrm flipH="1" flipV="1">
            <a:off x="58994" y="974678"/>
            <a:ext cx="7502016" cy="3258929"/>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9" name="Groupe 16">
            <a:extLst>
              <a:ext uri="{FF2B5EF4-FFF2-40B4-BE49-F238E27FC236}">
                <a16:creationId xmlns:a16="http://schemas.microsoft.com/office/drawing/2014/main" id="{A4876BB5-B86F-F949-9C93-77A41205FA65}"/>
              </a:ext>
            </a:extLst>
          </p:cNvPr>
          <p:cNvGrpSpPr/>
          <p:nvPr userDrawn="1"/>
        </p:nvGrpSpPr>
        <p:grpSpPr>
          <a:xfrm>
            <a:off x="12355040" y="1954479"/>
            <a:ext cx="360000" cy="4875772"/>
            <a:chOff x="12355040" y="1954479"/>
            <a:chExt cx="360000" cy="4875772"/>
          </a:xfrm>
        </p:grpSpPr>
        <p:sp>
          <p:nvSpPr>
            <p:cNvPr id="20" name="Rectangle 19">
              <a:extLst>
                <a:ext uri="{FF2B5EF4-FFF2-40B4-BE49-F238E27FC236}">
                  <a16:creationId xmlns:a16="http://schemas.microsoft.com/office/drawing/2014/main" id="{F021BB33-A755-A644-8228-A19E5F19C80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1" name="Rectangle 20">
              <a:extLst>
                <a:ext uri="{FF2B5EF4-FFF2-40B4-BE49-F238E27FC236}">
                  <a16:creationId xmlns:a16="http://schemas.microsoft.com/office/drawing/2014/main" id="{10D14428-9F8F-924A-A742-E8373D6EBBEA}"/>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2" name="Rectangle 21">
              <a:extLst>
                <a:ext uri="{FF2B5EF4-FFF2-40B4-BE49-F238E27FC236}">
                  <a16:creationId xmlns:a16="http://schemas.microsoft.com/office/drawing/2014/main" id="{E5B0D835-44A6-8547-B46B-6B9B889727C8}"/>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3" name="Rectangle 22">
              <a:extLst>
                <a:ext uri="{FF2B5EF4-FFF2-40B4-BE49-F238E27FC236}">
                  <a16:creationId xmlns:a16="http://schemas.microsoft.com/office/drawing/2014/main" id="{B79CD870-B7A7-A145-A144-AAB6E0EEC041}"/>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4" name="Rectangle 23">
              <a:extLst>
                <a:ext uri="{FF2B5EF4-FFF2-40B4-BE49-F238E27FC236}">
                  <a16:creationId xmlns:a16="http://schemas.microsoft.com/office/drawing/2014/main" id="{C90DC29E-88D7-ED4E-AD38-70C8F3078CB9}"/>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5" name="Rectangle 24">
              <a:extLst>
                <a:ext uri="{FF2B5EF4-FFF2-40B4-BE49-F238E27FC236}">
                  <a16:creationId xmlns:a16="http://schemas.microsoft.com/office/drawing/2014/main" id="{8E6C13E2-B42A-8C4C-A5B2-E2AFE63F9D1E}"/>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6C0C1BA2-AAC5-1245-85C3-BF4D7C9AD152}"/>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ACDCE7E5-E5A3-2D4C-9F75-6B4EF2A9BECC}"/>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E43B750D-E7AD-F448-9685-0F5FD2487D86}"/>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34433E78-6C07-5243-A5FB-7B15310CF27B}"/>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4795EFDA-C0D8-F445-8A83-DE45C59775BC}"/>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1" name="Rectangle 30">
              <a:extLst>
                <a:ext uri="{FF2B5EF4-FFF2-40B4-BE49-F238E27FC236}">
                  <a16:creationId xmlns:a16="http://schemas.microsoft.com/office/drawing/2014/main" id="{E61665A3-D2B6-4447-B47A-B1443C0F6D6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2" name="Rectangle 31">
              <a:extLst>
                <a:ext uri="{FF2B5EF4-FFF2-40B4-BE49-F238E27FC236}">
                  <a16:creationId xmlns:a16="http://schemas.microsoft.com/office/drawing/2014/main" id="{F3803B57-5971-8E4B-9574-0522459E4540}"/>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3" name="Rectangle 32">
              <a:extLst>
                <a:ext uri="{FF2B5EF4-FFF2-40B4-BE49-F238E27FC236}">
                  <a16:creationId xmlns:a16="http://schemas.microsoft.com/office/drawing/2014/main" id="{20F0F772-FD04-BB48-9004-F9E2BC5F29D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34" name="Groupe 10">
            <a:extLst>
              <a:ext uri="{FF2B5EF4-FFF2-40B4-BE49-F238E27FC236}">
                <a16:creationId xmlns:a16="http://schemas.microsoft.com/office/drawing/2014/main" id="{DB42A2D6-8D8A-D04B-B457-0C8D19E3D8F2}"/>
              </a:ext>
            </a:extLst>
          </p:cNvPr>
          <p:cNvGrpSpPr/>
          <p:nvPr userDrawn="1"/>
        </p:nvGrpSpPr>
        <p:grpSpPr>
          <a:xfrm>
            <a:off x="12355040" y="33161"/>
            <a:ext cx="360000" cy="1800000"/>
            <a:chOff x="12355040" y="33161"/>
            <a:chExt cx="360000" cy="1800000"/>
          </a:xfrm>
        </p:grpSpPr>
        <p:sp>
          <p:nvSpPr>
            <p:cNvPr id="35" name="Rectangle 34">
              <a:extLst>
                <a:ext uri="{FF2B5EF4-FFF2-40B4-BE49-F238E27FC236}">
                  <a16:creationId xmlns:a16="http://schemas.microsoft.com/office/drawing/2014/main" id="{3ACC788B-6563-334F-A787-081D4B33C3E8}"/>
                </a:ext>
              </a:extLst>
            </p:cNvPr>
            <p:cNvSpPr/>
            <p:nvPr userDrawn="1"/>
          </p:nvSpPr>
          <p:spPr>
            <a:xfrm>
              <a:off x="12355040" y="33161"/>
              <a:ext cx="360000" cy="360000"/>
            </a:xfrm>
            <a:prstGeom prst="rect">
              <a:avLst/>
            </a:prstGeom>
            <a:solidFill>
              <a:srgbClr val="0070A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6" name="Rectangle 35">
              <a:extLst>
                <a:ext uri="{FF2B5EF4-FFF2-40B4-BE49-F238E27FC236}">
                  <a16:creationId xmlns:a16="http://schemas.microsoft.com/office/drawing/2014/main" id="{67AE5725-E1F9-F943-8A52-0E1A1DA9A92A}"/>
                </a:ext>
              </a:extLst>
            </p:cNvPr>
            <p:cNvSpPr/>
            <p:nvPr userDrawn="1"/>
          </p:nvSpPr>
          <p:spPr>
            <a:xfrm>
              <a:off x="12355040" y="393161"/>
              <a:ext cx="360000" cy="360000"/>
            </a:xfrm>
            <a:prstGeom prst="rect">
              <a:avLst/>
            </a:prstGeom>
            <a:solidFill>
              <a:srgbClr val="12ABDB"/>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7" name="Rectangle 36">
              <a:extLst>
                <a:ext uri="{FF2B5EF4-FFF2-40B4-BE49-F238E27FC236}">
                  <a16:creationId xmlns:a16="http://schemas.microsoft.com/office/drawing/2014/main" id="{50597F86-7577-FC49-B68B-88B6291DF11B}"/>
                </a:ext>
              </a:extLst>
            </p:cNvPr>
            <p:cNvSpPr/>
            <p:nvPr userDrawn="1"/>
          </p:nvSpPr>
          <p:spPr>
            <a:xfrm>
              <a:off x="12355040" y="753161"/>
              <a:ext cx="360000" cy="360000"/>
            </a:xfrm>
            <a:prstGeom prst="rect">
              <a:avLst/>
            </a:prstGeom>
            <a:solidFill>
              <a:srgbClr val="2B0A3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8" name="Rectangle 37">
              <a:extLst>
                <a:ext uri="{FF2B5EF4-FFF2-40B4-BE49-F238E27FC236}">
                  <a16:creationId xmlns:a16="http://schemas.microsoft.com/office/drawing/2014/main" id="{8D361090-A34E-4045-933B-9557EB7C33FD}"/>
                </a:ext>
              </a:extLst>
            </p:cNvPr>
            <p:cNvSpPr/>
            <p:nvPr userDrawn="1"/>
          </p:nvSpPr>
          <p:spPr>
            <a:xfrm>
              <a:off x="12355040" y="1113161"/>
              <a:ext cx="360000" cy="360000"/>
            </a:xfrm>
            <a:prstGeom prst="rect">
              <a:avLst/>
            </a:prstGeom>
            <a:solidFill>
              <a:srgbClr val="FF304C"/>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9" name="Rectangle 38">
              <a:extLst>
                <a:ext uri="{FF2B5EF4-FFF2-40B4-BE49-F238E27FC236}">
                  <a16:creationId xmlns:a16="http://schemas.microsoft.com/office/drawing/2014/main" id="{4EC074F8-F879-BF4A-ADD8-A88AE44DBA15}"/>
                </a:ext>
              </a:extLst>
            </p:cNvPr>
            <p:cNvSpPr/>
            <p:nvPr userDrawn="1"/>
          </p:nvSpPr>
          <p:spPr>
            <a:xfrm>
              <a:off x="12355040" y="1473161"/>
              <a:ext cx="360000" cy="360000"/>
            </a:xfrm>
            <a:prstGeom prst="rect">
              <a:avLst/>
            </a:prstGeom>
            <a:solidFill>
              <a:srgbClr val="95E616"/>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grpSp>
      <p:pic>
        <p:nvPicPr>
          <p:cNvPr id="40" name="Picture 39">
            <a:extLst>
              <a:ext uri="{FF2B5EF4-FFF2-40B4-BE49-F238E27FC236}">
                <a16:creationId xmlns:a16="http://schemas.microsoft.com/office/drawing/2014/main" id="{A94C7A56-40A7-8E46-995E-7EC6A64669DE}"/>
              </a:ext>
            </a:extLst>
          </p:cNvPr>
          <p:cNvPicPr>
            <a:picLocks noChangeAspect="1"/>
          </p:cNvPicPr>
          <p:nvPr userDrawn="1"/>
        </p:nvPicPr>
        <p:blipFill>
          <a:blip r:embed="rId3"/>
          <a:stretch>
            <a:fillRect/>
          </a:stretch>
        </p:blipFill>
        <p:spPr>
          <a:xfrm>
            <a:off x="-352287" y="4166705"/>
            <a:ext cx="254000" cy="254000"/>
          </a:xfrm>
          <a:prstGeom prst="rect">
            <a:avLst/>
          </a:prstGeom>
        </p:spPr>
      </p:pic>
      <p:pic>
        <p:nvPicPr>
          <p:cNvPr id="42" name="Picture 41">
            <a:extLst>
              <a:ext uri="{FF2B5EF4-FFF2-40B4-BE49-F238E27FC236}">
                <a16:creationId xmlns:a16="http://schemas.microsoft.com/office/drawing/2014/main" id="{43F4D5BB-AE9E-B546-96C4-0EFB5AB12B55}"/>
              </a:ext>
            </a:extLst>
          </p:cNvPr>
          <p:cNvPicPr>
            <a:picLocks noChangeAspect="1"/>
          </p:cNvPicPr>
          <p:nvPr userDrawn="1"/>
        </p:nvPicPr>
        <p:blipFill>
          <a:blip r:embed="rId3"/>
          <a:stretch>
            <a:fillRect/>
          </a:stretch>
        </p:blipFill>
        <p:spPr>
          <a:xfrm rot="5400000">
            <a:off x="7493000" y="-352446"/>
            <a:ext cx="254000" cy="254000"/>
          </a:xfrm>
          <a:prstGeom prst="rect">
            <a:avLst/>
          </a:prstGeom>
        </p:spPr>
      </p:pic>
    </p:spTree>
    <p:extLst>
      <p:ext uri="{BB962C8B-B14F-4D97-AF65-F5344CB8AC3E}">
        <p14:creationId xmlns:p14="http://schemas.microsoft.com/office/powerpoint/2010/main" val="3249407555"/>
      </p:ext>
    </p:extLst>
  </p:cSld>
  <p:clrMap bg1="lt1" tx1="dk1" bg2="lt2" tx2="dk2" accent1="accent1" accent2="accent2" accent3="accent3" accent4="accent4" accent5="accent5" accent6="accent6" hlink="hlink" folHlink="folHlink"/>
  <p:sldLayoutIdLst>
    <p:sldLayoutId id="214748370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7124A79-E8D5-1747-96E6-3A7C630DA141}"/>
              </a:ext>
            </a:extLst>
          </p:cNvPr>
          <p:cNvSpPr/>
          <p:nvPr userDrawn="1"/>
        </p:nvSpPr>
        <p:spPr>
          <a:xfrm>
            <a:off x="0" y="0"/>
            <a:ext cx="7620000" cy="4292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9" name="Groupe 16">
            <a:extLst>
              <a:ext uri="{FF2B5EF4-FFF2-40B4-BE49-F238E27FC236}">
                <a16:creationId xmlns:a16="http://schemas.microsoft.com/office/drawing/2014/main" id="{A4876BB5-B86F-F949-9C93-77A41205FA65}"/>
              </a:ext>
            </a:extLst>
          </p:cNvPr>
          <p:cNvGrpSpPr/>
          <p:nvPr userDrawn="1"/>
        </p:nvGrpSpPr>
        <p:grpSpPr>
          <a:xfrm>
            <a:off x="12355040" y="1954479"/>
            <a:ext cx="360000" cy="4875772"/>
            <a:chOff x="12355040" y="1954479"/>
            <a:chExt cx="360000" cy="4875772"/>
          </a:xfrm>
        </p:grpSpPr>
        <p:sp>
          <p:nvSpPr>
            <p:cNvPr id="20" name="Rectangle 19">
              <a:extLst>
                <a:ext uri="{FF2B5EF4-FFF2-40B4-BE49-F238E27FC236}">
                  <a16:creationId xmlns:a16="http://schemas.microsoft.com/office/drawing/2014/main" id="{F021BB33-A755-A644-8228-A19E5F19C80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1" name="Rectangle 20">
              <a:extLst>
                <a:ext uri="{FF2B5EF4-FFF2-40B4-BE49-F238E27FC236}">
                  <a16:creationId xmlns:a16="http://schemas.microsoft.com/office/drawing/2014/main" id="{10D14428-9F8F-924A-A742-E8373D6EBBEA}"/>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2" name="Rectangle 21">
              <a:extLst>
                <a:ext uri="{FF2B5EF4-FFF2-40B4-BE49-F238E27FC236}">
                  <a16:creationId xmlns:a16="http://schemas.microsoft.com/office/drawing/2014/main" id="{E5B0D835-44A6-8547-B46B-6B9B889727C8}"/>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3" name="Rectangle 22">
              <a:extLst>
                <a:ext uri="{FF2B5EF4-FFF2-40B4-BE49-F238E27FC236}">
                  <a16:creationId xmlns:a16="http://schemas.microsoft.com/office/drawing/2014/main" id="{B79CD870-B7A7-A145-A144-AAB6E0EEC041}"/>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4" name="Rectangle 23">
              <a:extLst>
                <a:ext uri="{FF2B5EF4-FFF2-40B4-BE49-F238E27FC236}">
                  <a16:creationId xmlns:a16="http://schemas.microsoft.com/office/drawing/2014/main" id="{C90DC29E-88D7-ED4E-AD38-70C8F3078CB9}"/>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5" name="Rectangle 24">
              <a:extLst>
                <a:ext uri="{FF2B5EF4-FFF2-40B4-BE49-F238E27FC236}">
                  <a16:creationId xmlns:a16="http://schemas.microsoft.com/office/drawing/2014/main" id="{8E6C13E2-B42A-8C4C-A5B2-E2AFE63F9D1E}"/>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6C0C1BA2-AAC5-1245-85C3-BF4D7C9AD152}"/>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ACDCE7E5-E5A3-2D4C-9F75-6B4EF2A9BECC}"/>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E43B750D-E7AD-F448-9685-0F5FD2487D86}"/>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34433E78-6C07-5243-A5FB-7B15310CF27B}"/>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4795EFDA-C0D8-F445-8A83-DE45C59775BC}"/>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1" name="Rectangle 30">
              <a:extLst>
                <a:ext uri="{FF2B5EF4-FFF2-40B4-BE49-F238E27FC236}">
                  <a16:creationId xmlns:a16="http://schemas.microsoft.com/office/drawing/2014/main" id="{E61665A3-D2B6-4447-B47A-B1443C0F6D6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2" name="Rectangle 31">
              <a:extLst>
                <a:ext uri="{FF2B5EF4-FFF2-40B4-BE49-F238E27FC236}">
                  <a16:creationId xmlns:a16="http://schemas.microsoft.com/office/drawing/2014/main" id="{F3803B57-5971-8E4B-9574-0522459E4540}"/>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3" name="Rectangle 32">
              <a:extLst>
                <a:ext uri="{FF2B5EF4-FFF2-40B4-BE49-F238E27FC236}">
                  <a16:creationId xmlns:a16="http://schemas.microsoft.com/office/drawing/2014/main" id="{20F0F772-FD04-BB48-9004-F9E2BC5F29D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34" name="Groupe 10">
            <a:extLst>
              <a:ext uri="{FF2B5EF4-FFF2-40B4-BE49-F238E27FC236}">
                <a16:creationId xmlns:a16="http://schemas.microsoft.com/office/drawing/2014/main" id="{DB42A2D6-8D8A-D04B-B457-0C8D19E3D8F2}"/>
              </a:ext>
            </a:extLst>
          </p:cNvPr>
          <p:cNvGrpSpPr/>
          <p:nvPr userDrawn="1"/>
        </p:nvGrpSpPr>
        <p:grpSpPr>
          <a:xfrm>
            <a:off x="12355040" y="33161"/>
            <a:ext cx="360000" cy="1800000"/>
            <a:chOff x="12355040" y="33161"/>
            <a:chExt cx="360000" cy="1800000"/>
          </a:xfrm>
        </p:grpSpPr>
        <p:sp>
          <p:nvSpPr>
            <p:cNvPr id="35" name="Rectangle 34">
              <a:extLst>
                <a:ext uri="{FF2B5EF4-FFF2-40B4-BE49-F238E27FC236}">
                  <a16:creationId xmlns:a16="http://schemas.microsoft.com/office/drawing/2014/main" id="{3ACC788B-6563-334F-A787-081D4B33C3E8}"/>
                </a:ext>
              </a:extLst>
            </p:cNvPr>
            <p:cNvSpPr/>
            <p:nvPr userDrawn="1"/>
          </p:nvSpPr>
          <p:spPr>
            <a:xfrm>
              <a:off x="12355040" y="33161"/>
              <a:ext cx="360000" cy="360000"/>
            </a:xfrm>
            <a:prstGeom prst="rect">
              <a:avLst/>
            </a:prstGeom>
            <a:solidFill>
              <a:srgbClr val="0070A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6" name="Rectangle 35">
              <a:extLst>
                <a:ext uri="{FF2B5EF4-FFF2-40B4-BE49-F238E27FC236}">
                  <a16:creationId xmlns:a16="http://schemas.microsoft.com/office/drawing/2014/main" id="{67AE5725-E1F9-F943-8A52-0E1A1DA9A92A}"/>
                </a:ext>
              </a:extLst>
            </p:cNvPr>
            <p:cNvSpPr/>
            <p:nvPr userDrawn="1"/>
          </p:nvSpPr>
          <p:spPr>
            <a:xfrm>
              <a:off x="12355040" y="393161"/>
              <a:ext cx="360000" cy="360000"/>
            </a:xfrm>
            <a:prstGeom prst="rect">
              <a:avLst/>
            </a:prstGeom>
            <a:solidFill>
              <a:srgbClr val="12ABDB"/>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7" name="Rectangle 36">
              <a:extLst>
                <a:ext uri="{FF2B5EF4-FFF2-40B4-BE49-F238E27FC236}">
                  <a16:creationId xmlns:a16="http://schemas.microsoft.com/office/drawing/2014/main" id="{50597F86-7577-FC49-B68B-88B6291DF11B}"/>
                </a:ext>
              </a:extLst>
            </p:cNvPr>
            <p:cNvSpPr/>
            <p:nvPr userDrawn="1"/>
          </p:nvSpPr>
          <p:spPr>
            <a:xfrm>
              <a:off x="12355040" y="753161"/>
              <a:ext cx="360000" cy="360000"/>
            </a:xfrm>
            <a:prstGeom prst="rect">
              <a:avLst/>
            </a:prstGeom>
            <a:solidFill>
              <a:srgbClr val="2B0A3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8" name="Rectangle 37">
              <a:extLst>
                <a:ext uri="{FF2B5EF4-FFF2-40B4-BE49-F238E27FC236}">
                  <a16:creationId xmlns:a16="http://schemas.microsoft.com/office/drawing/2014/main" id="{8D361090-A34E-4045-933B-9557EB7C33FD}"/>
                </a:ext>
              </a:extLst>
            </p:cNvPr>
            <p:cNvSpPr/>
            <p:nvPr userDrawn="1"/>
          </p:nvSpPr>
          <p:spPr>
            <a:xfrm>
              <a:off x="12355040" y="1113161"/>
              <a:ext cx="360000" cy="360000"/>
            </a:xfrm>
            <a:prstGeom prst="rect">
              <a:avLst/>
            </a:prstGeom>
            <a:solidFill>
              <a:srgbClr val="FF304C"/>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sp>
          <p:nvSpPr>
            <p:cNvPr id="39" name="Rectangle 38">
              <a:extLst>
                <a:ext uri="{FF2B5EF4-FFF2-40B4-BE49-F238E27FC236}">
                  <a16:creationId xmlns:a16="http://schemas.microsoft.com/office/drawing/2014/main" id="{4EC074F8-F879-BF4A-ADD8-A88AE44DBA15}"/>
                </a:ext>
              </a:extLst>
            </p:cNvPr>
            <p:cNvSpPr/>
            <p:nvPr userDrawn="1"/>
          </p:nvSpPr>
          <p:spPr>
            <a:xfrm>
              <a:off x="12355040" y="1473161"/>
              <a:ext cx="360000" cy="360000"/>
            </a:xfrm>
            <a:prstGeom prst="rect">
              <a:avLst/>
            </a:prstGeom>
            <a:solidFill>
              <a:srgbClr val="95E616"/>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GB" sz="900" b="0" i="0" u="none" strike="noStrike" kern="0" cap="none" spc="0" normalizeH="0" baseline="0" noProof="0">
                <a:ln>
                  <a:noFill/>
                </a:ln>
                <a:solidFill>
                  <a:srgbClr val="FFFFFF"/>
                </a:solidFill>
                <a:effectLst/>
                <a:uLnTx/>
                <a:uFillTx/>
                <a:latin typeface="Verdana"/>
                <a:ea typeface="+mn-ea"/>
                <a:cs typeface="+mn-cs"/>
              </a:endParaRPr>
            </a:p>
          </p:txBody>
        </p:sp>
      </p:grpSp>
      <p:sp>
        <p:nvSpPr>
          <p:cNvPr id="66" name="Freeform 65">
            <a:extLst>
              <a:ext uri="{FF2B5EF4-FFF2-40B4-BE49-F238E27FC236}">
                <a16:creationId xmlns:a16="http://schemas.microsoft.com/office/drawing/2014/main" id="{CEF84A0F-4A44-F740-9720-97BEA2BDC2B6}"/>
              </a:ext>
            </a:extLst>
          </p:cNvPr>
          <p:cNvSpPr/>
          <p:nvPr userDrawn="1"/>
        </p:nvSpPr>
        <p:spPr>
          <a:xfrm>
            <a:off x="1461697" y="57108"/>
            <a:ext cx="6099313" cy="4164665"/>
          </a:xfrm>
          <a:custGeom>
            <a:avLst/>
            <a:gdLst>
              <a:gd name="connsiteX0" fmla="*/ 0 w 6099313"/>
              <a:gd name="connsiteY0" fmla="*/ 0 h 4292600"/>
              <a:gd name="connsiteX1" fmla="*/ 6099313 w 6099313"/>
              <a:gd name="connsiteY1" fmla="*/ 0 h 4292600"/>
              <a:gd name="connsiteX2" fmla="*/ 6099313 w 6099313"/>
              <a:gd name="connsiteY2" fmla="*/ 53585 h 4292600"/>
              <a:gd name="connsiteX3" fmla="*/ 6099313 w 6099313"/>
              <a:gd name="connsiteY3" fmla="*/ 4151042 h 4292600"/>
              <a:gd name="connsiteX4" fmla="*/ 6099313 w 6099313"/>
              <a:gd name="connsiteY4" fmla="*/ 4292600 h 4292600"/>
              <a:gd name="connsiteX5" fmla="*/ 4721564 w 6099313"/>
              <a:gd name="connsiteY5" fmla="*/ 4292600 h 4292600"/>
              <a:gd name="connsiteX6" fmla="*/ 4251019 w 6099313"/>
              <a:gd name="connsiteY6" fmla="*/ 4206648 h 4292600"/>
              <a:gd name="connsiteX7" fmla="*/ 155662 w 6099313"/>
              <a:gd name="connsiteY7" fmla="*/ 3319595 h 4292600"/>
              <a:gd name="connsiteX8" fmla="*/ 0 w 6099313"/>
              <a:gd name="connsiteY8" fmla="*/ 3279791 h 429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313" h="4292600">
                <a:moveTo>
                  <a:pt x="0" y="0"/>
                </a:moveTo>
                <a:lnTo>
                  <a:pt x="6099313" y="0"/>
                </a:lnTo>
                <a:lnTo>
                  <a:pt x="6099313" y="53585"/>
                </a:lnTo>
                <a:cubicBezTo>
                  <a:pt x="6099313" y="972297"/>
                  <a:pt x="6099313" y="2282505"/>
                  <a:pt x="6099313" y="4151042"/>
                </a:cubicBezTo>
                <a:lnTo>
                  <a:pt x="6099313" y="4292600"/>
                </a:lnTo>
                <a:lnTo>
                  <a:pt x="4721564" y="4292600"/>
                </a:lnTo>
                <a:lnTo>
                  <a:pt x="4251019" y="4206648"/>
                </a:lnTo>
                <a:cubicBezTo>
                  <a:pt x="2726017" y="3921117"/>
                  <a:pt x="1360898" y="3623343"/>
                  <a:pt x="155662" y="3319595"/>
                </a:cubicBezTo>
                <a:lnTo>
                  <a:pt x="0" y="3279791"/>
                </a:lnTo>
                <a:close/>
              </a:path>
            </a:pathLst>
          </a:custGeom>
          <a:solidFill>
            <a:srgbClr val="006FAE"/>
          </a:solidFill>
          <a:ln>
            <a:solidFill>
              <a:srgbClr val="006FA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descr="Logo&#10;&#10;Description automatically generated">
            <a:extLst>
              <a:ext uri="{FF2B5EF4-FFF2-40B4-BE49-F238E27FC236}">
                <a16:creationId xmlns:a16="http://schemas.microsoft.com/office/drawing/2014/main" id="{A2DA8859-9909-F34E-8A1F-4617471ECFD3}"/>
              </a:ext>
            </a:extLst>
          </p:cNvPr>
          <p:cNvPicPr>
            <a:picLocks noChangeAspect="1"/>
          </p:cNvPicPr>
          <p:nvPr userDrawn="1"/>
        </p:nvPicPr>
        <p:blipFill>
          <a:blip r:embed="rId4"/>
          <a:stretch>
            <a:fillRect/>
          </a:stretch>
        </p:blipFill>
        <p:spPr>
          <a:xfrm>
            <a:off x="47342" y="1525630"/>
            <a:ext cx="2987945" cy="2696143"/>
          </a:xfrm>
          <a:prstGeom prst="rect">
            <a:avLst/>
          </a:prstGeom>
        </p:spPr>
      </p:pic>
      <p:pic>
        <p:nvPicPr>
          <p:cNvPr id="67" name="Picture 66">
            <a:extLst>
              <a:ext uri="{FF2B5EF4-FFF2-40B4-BE49-F238E27FC236}">
                <a16:creationId xmlns:a16="http://schemas.microsoft.com/office/drawing/2014/main" id="{B5AD5412-D63F-8449-90F2-4A1306C0B139}"/>
              </a:ext>
            </a:extLst>
          </p:cNvPr>
          <p:cNvPicPr>
            <a:picLocks noChangeAspect="1"/>
          </p:cNvPicPr>
          <p:nvPr userDrawn="1"/>
        </p:nvPicPr>
        <p:blipFill>
          <a:blip r:embed="rId5"/>
          <a:stretch>
            <a:fillRect/>
          </a:stretch>
        </p:blipFill>
        <p:spPr>
          <a:xfrm>
            <a:off x="-352287" y="4166705"/>
            <a:ext cx="254000" cy="254000"/>
          </a:xfrm>
          <a:prstGeom prst="rect">
            <a:avLst/>
          </a:prstGeom>
        </p:spPr>
      </p:pic>
      <p:pic>
        <p:nvPicPr>
          <p:cNvPr id="68" name="Picture 67">
            <a:extLst>
              <a:ext uri="{FF2B5EF4-FFF2-40B4-BE49-F238E27FC236}">
                <a16:creationId xmlns:a16="http://schemas.microsoft.com/office/drawing/2014/main" id="{E84BE202-6106-534E-A642-2587D492CC1A}"/>
              </a:ext>
            </a:extLst>
          </p:cNvPr>
          <p:cNvPicPr>
            <a:picLocks noChangeAspect="1"/>
          </p:cNvPicPr>
          <p:nvPr userDrawn="1"/>
        </p:nvPicPr>
        <p:blipFill>
          <a:blip r:embed="rId5"/>
          <a:stretch>
            <a:fillRect/>
          </a:stretch>
        </p:blipFill>
        <p:spPr>
          <a:xfrm rot="5400000">
            <a:off x="7493000" y="-352446"/>
            <a:ext cx="254000" cy="254000"/>
          </a:xfrm>
          <a:prstGeom prst="rect">
            <a:avLst/>
          </a:prstGeom>
        </p:spPr>
      </p:pic>
    </p:spTree>
    <p:extLst>
      <p:ext uri="{BB962C8B-B14F-4D97-AF65-F5344CB8AC3E}">
        <p14:creationId xmlns:p14="http://schemas.microsoft.com/office/powerpoint/2010/main" val="2810960030"/>
      </p:ext>
    </p:extLst>
  </p:cSld>
  <p:clrMap bg1="lt1" tx1="dk1" bg2="lt2" tx2="dk2" accent1="accent1" accent2="accent2" accent3="accent3" accent4="accent4" accent5="accent5" accent6="accent6" hlink="hlink" folHlink="folHlink"/>
  <p:sldLayoutIdLst>
    <p:sldLayoutId id="2147483705" r:id="rId1"/>
    <p:sldLayoutId id="2147483704"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768109"/>
      </p:ext>
    </p:extLst>
  </p:cSld>
  <p:clrMap bg1="lt1" tx1="dk1" bg2="lt2" tx2="dk2" accent1="accent1" accent2="accent2" accent3="accent3" accent4="accent4" accent5="accent5" accent6="accent6" hlink="hlink" folHlink="folHlink"/>
  <p:sldLayoutIdLst>
    <p:sldLayoutId id="214748366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0D9C86-839F-8447-8BDE-7CB6DB1C6E37}"/>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L"/>
          </a:p>
        </p:txBody>
      </p:sp>
      <p:sp>
        <p:nvSpPr>
          <p:cNvPr id="5" name="Footer Placeholder 4">
            <a:extLst>
              <a:ext uri="{FF2B5EF4-FFF2-40B4-BE49-F238E27FC236}">
                <a16:creationId xmlns:a16="http://schemas.microsoft.com/office/drawing/2014/main" id="{B0656EB9-1583-184E-B023-660606C6674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A7DF9357-3C2E-DD4B-B086-6759EF64F1C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41FB4-0CD7-AE43-BC14-9ADB16065A0A}" type="slidenum">
              <a:rPr lang="en-NL" smtClean="0"/>
              <a:t>‹#›</a:t>
            </a:fld>
            <a:endParaRPr lang="en-NL"/>
          </a:p>
        </p:txBody>
      </p:sp>
      <p:grpSp>
        <p:nvGrpSpPr>
          <p:cNvPr id="7" name="Group 6">
            <a:extLst>
              <a:ext uri="{FF2B5EF4-FFF2-40B4-BE49-F238E27FC236}">
                <a16:creationId xmlns:a16="http://schemas.microsoft.com/office/drawing/2014/main" id="{6C042FBC-2F84-3146-AC11-8C896ABBE8DC}"/>
              </a:ext>
            </a:extLst>
          </p:cNvPr>
          <p:cNvGrpSpPr/>
          <p:nvPr userDrawn="1"/>
        </p:nvGrpSpPr>
        <p:grpSpPr>
          <a:xfrm>
            <a:off x="0" y="1383"/>
            <a:ext cx="12192000" cy="6858000"/>
            <a:chOff x="0" y="0"/>
            <a:chExt cx="12192000" cy="6858000"/>
          </a:xfrm>
        </p:grpSpPr>
        <p:sp>
          <p:nvSpPr>
            <p:cNvPr id="8" name="Rectangle 7">
              <a:extLst>
                <a:ext uri="{FF2B5EF4-FFF2-40B4-BE49-F238E27FC236}">
                  <a16:creationId xmlns:a16="http://schemas.microsoft.com/office/drawing/2014/main" id="{9B3DBAC2-A4B7-774C-8009-55F844E5F466}"/>
                </a:ext>
              </a:extLst>
            </p:cNvPr>
            <p:cNvSpPr/>
            <p:nvPr/>
          </p:nvSpPr>
          <p:spPr>
            <a:xfrm>
              <a:off x="0" y="0"/>
              <a:ext cx="12192000" cy="6858000"/>
            </a:xfrm>
            <a:prstGeom prst="rect">
              <a:avLst/>
            </a:prstGeom>
            <a:solidFill>
              <a:srgbClr val="09B3DE"/>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elay 8">
              <a:extLst>
                <a:ext uri="{FF2B5EF4-FFF2-40B4-BE49-F238E27FC236}">
                  <a16:creationId xmlns:a16="http://schemas.microsoft.com/office/drawing/2014/main" id="{4B03D176-2B14-054B-9E18-C72C236FF1AD}"/>
                </a:ext>
              </a:extLst>
            </p:cNvPr>
            <p:cNvSpPr/>
            <p:nvPr/>
          </p:nvSpPr>
          <p:spPr>
            <a:xfrm>
              <a:off x="0" y="0"/>
              <a:ext cx="9080938" cy="6858000"/>
            </a:xfrm>
            <a:prstGeom prst="flowChartDelay">
              <a:avLst/>
            </a:prstGeom>
            <a:solidFill>
              <a:srgbClr val="006FAE"/>
            </a:solidFill>
            <a:ln>
              <a:solidFill>
                <a:srgbClr val="006F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0" name="Picture 9" descr="Logo&#10;&#10;Description automatically generated">
            <a:extLst>
              <a:ext uri="{FF2B5EF4-FFF2-40B4-BE49-F238E27FC236}">
                <a16:creationId xmlns:a16="http://schemas.microsoft.com/office/drawing/2014/main" id="{A38293DA-11F5-D947-B9BF-92AD94BAD0D1}"/>
              </a:ext>
            </a:extLst>
          </p:cNvPr>
          <p:cNvPicPr>
            <a:picLocks noChangeAspect="1"/>
          </p:cNvPicPr>
          <p:nvPr userDrawn="1"/>
        </p:nvPicPr>
        <p:blipFill>
          <a:blip r:embed="rId8"/>
          <a:stretch>
            <a:fillRect/>
          </a:stretch>
        </p:blipFill>
        <p:spPr>
          <a:xfrm>
            <a:off x="6480537" y="1247984"/>
            <a:ext cx="4862987" cy="4388069"/>
          </a:xfrm>
          <a:prstGeom prst="rect">
            <a:avLst/>
          </a:prstGeom>
        </p:spPr>
      </p:pic>
      <p:pic>
        <p:nvPicPr>
          <p:cNvPr id="11" name="Picture 10">
            <a:extLst>
              <a:ext uri="{FF2B5EF4-FFF2-40B4-BE49-F238E27FC236}">
                <a16:creationId xmlns:a16="http://schemas.microsoft.com/office/drawing/2014/main" id="{1C49152F-9D58-D946-AEBA-83CB0A7B2821}"/>
              </a:ext>
            </a:extLst>
          </p:cNvPr>
          <p:cNvPicPr>
            <a:picLocks noChangeAspect="1"/>
          </p:cNvPicPr>
          <p:nvPr userDrawn="1"/>
        </p:nvPicPr>
        <p:blipFill>
          <a:blip r:embed="rId9"/>
          <a:stretch>
            <a:fillRect/>
          </a:stretch>
        </p:blipFill>
        <p:spPr>
          <a:xfrm rot="19873267">
            <a:off x="9127308" y="993544"/>
            <a:ext cx="881328" cy="881328"/>
          </a:xfrm>
          <a:prstGeom prst="rect">
            <a:avLst/>
          </a:prstGeom>
        </p:spPr>
      </p:pic>
      <p:sp>
        <p:nvSpPr>
          <p:cNvPr id="12" name="TextBox 11">
            <a:extLst>
              <a:ext uri="{FF2B5EF4-FFF2-40B4-BE49-F238E27FC236}">
                <a16:creationId xmlns:a16="http://schemas.microsoft.com/office/drawing/2014/main" id="{04698936-8E82-5A44-BE9F-864B0EAC336A}"/>
              </a:ext>
            </a:extLst>
          </p:cNvPr>
          <p:cNvSpPr txBox="1"/>
          <p:nvPr userDrawn="1"/>
        </p:nvSpPr>
        <p:spPr>
          <a:xfrm>
            <a:off x="347281" y="1347712"/>
            <a:ext cx="5525936" cy="523220"/>
          </a:xfrm>
          <a:prstGeom prst="rect">
            <a:avLst/>
          </a:prstGeom>
          <a:noFill/>
        </p:spPr>
        <p:txBody>
          <a:bodyPr wrap="none" lIns="91440" tIns="45720" rIns="91440" bIns="45720" rtlCol="0" anchor="t">
            <a:spAutoFit/>
          </a:bodyPr>
          <a:lstStyle/>
          <a:p>
            <a:r>
              <a:rPr lang="en-NL" sz="1400">
                <a:solidFill>
                  <a:schemeClr val="bg1"/>
                </a:solidFill>
              </a:rPr>
              <a:t>Thank you for joining this early! Don’t forget to get yourself some drinks! </a:t>
            </a:r>
          </a:p>
          <a:p>
            <a:r>
              <a:rPr lang="en-NL" sz="1400">
                <a:solidFill>
                  <a:schemeClr val="bg1"/>
                </a:solidFill>
              </a:rPr>
              <a:t>We’ll kick off soon!</a:t>
            </a:r>
            <a:endParaRPr lang="en-NL" sz="1600" b="1">
              <a:solidFill>
                <a:schemeClr val="bg1"/>
              </a:solidFill>
            </a:endParaRPr>
          </a:p>
        </p:txBody>
      </p:sp>
      <p:sp>
        <p:nvSpPr>
          <p:cNvPr id="13" name="Rectangle 12">
            <a:extLst>
              <a:ext uri="{FF2B5EF4-FFF2-40B4-BE49-F238E27FC236}">
                <a16:creationId xmlns:a16="http://schemas.microsoft.com/office/drawing/2014/main" id="{516BAB31-302A-504F-9351-AC205783D56F}"/>
              </a:ext>
            </a:extLst>
          </p:cNvPr>
          <p:cNvSpPr/>
          <p:nvPr userDrawn="1"/>
        </p:nvSpPr>
        <p:spPr>
          <a:xfrm>
            <a:off x="347280" y="356185"/>
            <a:ext cx="4681920" cy="923330"/>
          </a:xfrm>
          <a:prstGeom prst="rect">
            <a:avLst/>
          </a:prstGeom>
          <a:noFill/>
        </p:spPr>
        <p:txBody>
          <a:bodyPr wrap="square" lIns="91440" tIns="45720" rIns="91440" bIns="45720">
            <a:spAutoFit/>
          </a:bodyPr>
          <a:lstStyle/>
          <a:p>
            <a:pPr algn="ctr"/>
            <a:r>
              <a:rPr lang="en-GB" sz="5400" b="1">
                <a:ln w="0"/>
                <a:solidFill>
                  <a:schemeClr val="bg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Verdana" panose="020B0604030504040204" pitchFamily="34" charset="0"/>
              </a:rPr>
              <a:t>Java Friday</a:t>
            </a:r>
          </a:p>
        </p:txBody>
      </p:sp>
      <p:sp>
        <p:nvSpPr>
          <p:cNvPr id="14" name="TextBox 13">
            <a:extLst>
              <a:ext uri="{FF2B5EF4-FFF2-40B4-BE49-F238E27FC236}">
                <a16:creationId xmlns:a16="http://schemas.microsoft.com/office/drawing/2014/main" id="{DBBCAB3F-DA74-2B4C-A5BD-ED857A8C8F60}"/>
              </a:ext>
            </a:extLst>
          </p:cNvPr>
          <p:cNvSpPr txBox="1"/>
          <p:nvPr userDrawn="1"/>
        </p:nvSpPr>
        <p:spPr>
          <a:xfrm rot="3646536">
            <a:off x="9345054" y="1419025"/>
            <a:ext cx="613053" cy="276999"/>
          </a:xfrm>
          <a:prstGeom prst="rect">
            <a:avLst/>
          </a:prstGeom>
          <a:noFill/>
        </p:spPr>
        <p:txBody>
          <a:bodyPr wrap="none" rtlCol="0">
            <a:spAutoFit/>
          </a:bodyPr>
          <a:lstStyle/>
          <a:p>
            <a:r>
              <a:rPr lang="en-NL" sz="1200" b="1">
                <a:solidFill>
                  <a:schemeClr val="bg1"/>
                </a:solidFill>
              </a:rPr>
              <a:t>Javaan</a:t>
            </a:r>
          </a:p>
        </p:txBody>
      </p:sp>
      <p:sp>
        <p:nvSpPr>
          <p:cNvPr id="15" name="TextBox 14">
            <a:extLst>
              <a:ext uri="{FF2B5EF4-FFF2-40B4-BE49-F238E27FC236}">
                <a16:creationId xmlns:a16="http://schemas.microsoft.com/office/drawing/2014/main" id="{FB46C5A7-A452-374D-A970-879619A29425}"/>
              </a:ext>
            </a:extLst>
          </p:cNvPr>
          <p:cNvSpPr txBox="1"/>
          <p:nvPr userDrawn="1"/>
        </p:nvSpPr>
        <p:spPr>
          <a:xfrm>
            <a:off x="8583395" y="5430811"/>
            <a:ext cx="3341075" cy="461665"/>
          </a:xfrm>
          <a:prstGeom prst="rect">
            <a:avLst/>
          </a:prstGeom>
          <a:noFill/>
        </p:spPr>
        <p:txBody>
          <a:bodyPr wrap="square" rtlCol="0">
            <a:spAutoFit/>
          </a:bodyPr>
          <a:lstStyle/>
          <a:p>
            <a:r>
              <a:rPr lang="en-NL" sz="1200" i="1">
                <a:solidFill>
                  <a:schemeClr val="bg1"/>
                </a:solidFill>
              </a:rPr>
              <a:t>Do you have a nice idea/topic/presentation for (next) Java Friday? Let the Java Friday team know!</a:t>
            </a:r>
          </a:p>
        </p:txBody>
      </p:sp>
      <p:pic>
        <p:nvPicPr>
          <p:cNvPr id="16" name="Picture 15" descr="A person in a suit&#10;&#10;Description automatically generated with low confidence">
            <a:extLst>
              <a:ext uri="{FF2B5EF4-FFF2-40B4-BE49-F238E27FC236}">
                <a16:creationId xmlns:a16="http://schemas.microsoft.com/office/drawing/2014/main" id="{5BD3B2FB-C490-A543-AFF4-DD79B3E309E4}"/>
              </a:ext>
            </a:extLst>
          </p:cNvPr>
          <p:cNvPicPr>
            <a:picLocks noChangeAspect="1"/>
          </p:cNvPicPr>
          <p:nvPr userDrawn="1"/>
        </p:nvPicPr>
        <p:blipFill>
          <a:blip r:embed="rId10"/>
          <a:stretch>
            <a:fillRect/>
          </a:stretch>
        </p:blipFill>
        <p:spPr>
          <a:xfrm>
            <a:off x="8685882" y="6013747"/>
            <a:ext cx="606999"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in a plaid shirt&#10;&#10;Description automatically generated with low confidence">
            <a:extLst>
              <a:ext uri="{FF2B5EF4-FFF2-40B4-BE49-F238E27FC236}">
                <a16:creationId xmlns:a16="http://schemas.microsoft.com/office/drawing/2014/main" id="{8DBB102C-95B5-D246-8B36-4AA162E4B413}"/>
              </a:ext>
            </a:extLst>
          </p:cNvPr>
          <p:cNvPicPr>
            <a:picLocks noChangeAspect="1"/>
          </p:cNvPicPr>
          <p:nvPr userDrawn="1"/>
        </p:nvPicPr>
        <p:blipFill>
          <a:blip r:embed="rId11"/>
          <a:stretch>
            <a:fillRect/>
          </a:stretch>
        </p:blipFill>
        <p:spPr>
          <a:xfrm>
            <a:off x="10303604" y="6008384"/>
            <a:ext cx="617729" cy="617729"/>
          </a:xfrm>
          <a:prstGeom prst="ellipse">
            <a:avLst/>
          </a:prstGeom>
          <a:noFill/>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picture containing outdoor, person, grass&#10;&#10;Description automatically generated">
            <a:extLst>
              <a:ext uri="{FF2B5EF4-FFF2-40B4-BE49-F238E27FC236}">
                <a16:creationId xmlns:a16="http://schemas.microsoft.com/office/drawing/2014/main" id="{29A56C52-B55C-F44A-8AC0-B6F867F13904}"/>
              </a:ext>
            </a:extLst>
          </p:cNvPr>
          <p:cNvPicPr>
            <a:picLocks noChangeAspect="1"/>
          </p:cNvPicPr>
          <p:nvPr userDrawn="1"/>
        </p:nvPicPr>
        <p:blipFill rotWithShape="1">
          <a:blip r:embed="rId12"/>
          <a:srcRect l="25616" t="-516" r="31437" b="19340"/>
          <a:stretch/>
        </p:blipFill>
        <p:spPr>
          <a:xfrm>
            <a:off x="11123196" y="6013749"/>
            <a:ext cx="609793" cy="606999"/>
          </a:xfrm>
          <a:prstGeom prst="ellipse">
            <a:avLst/>
          </a:prstGeom>
          <a:ln w="28575"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9" name="Afbeelding 3" descr="Afbeelding met persoon, kleding, dragen, bril&#10;&#10;Automatisch gegenereerde beschrijving">
            <a:extLst>
              <a:ext uri="{FF2B5EF4-FFF2-40B4-BE49-F238E27FC236}">
                <a16:creationId xmlns:a16="http://schemas.microsoft.com/office/drawing/2014/main" id="{A55641D8-733F-E84E-8530-9E8270D64E4E}"/>
              </a:ext>
            </a:extLst>
          </p:cNvPr>
          <p:cNvPicPr>
            <a:picLocks noChangeAspect="1"/>
          </p:cNvPicPr>
          <p:nvPr userDrawn="1"/>
        </p:nvPicPr>
        <p:blipFill>
          <a:blip r:embed="rId13"/>
          <a:stretch>
            <a:fillRect/>
          </a:stretch>
        </p:blipFill>
        <p:spPr>
          <a:xfrm>
            <a:off x="9494742" y="6001703"/>
            <a:ext cx="606999" cy="631087"/>
          </a:xfrm>
          <a:prstGeom prst="ellipse">
            <a:avLst/>
          </a:prstGeom>
          <a:solidFill>
            <a:schemeClr val="bg1"/>
          </a:solidFill>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Rectangle 19">
            <a:extLst>
              <a:ext uri="{FF2B5EF4-FFF2-40B4-BE49-F238E27FC236}">
                <a16:creationId xmlns:a16="http://schemas.microsoft.com/office/drawing/2014/main" id="{F1BFE77A-D143-7B4D-9834-C6B4B1CD9CC1}"/>
              </a:ext>
            </a:extLst>
          </p:cNvPr>
          <p:cNvSpPr/>
          <p:nvPr userDrawn="1"/>
        </p:nvSpPr>
        <p:spPr>
          <a:xfrm>
            <a:off x="324339" y="4858616"/>
            <a:ext cx="6096000" cy="1923604"/>
          </a:xfrm>
          <a:prstGeom prst="rect">
            <a:avLst/>
          </a:prstGeom>
        </p:spPr>
        <p:txBody>
          <a:bodyPr>
            <a:spAutoFit/>
          </a:bodyPr>
          <a:lstStyle/>
          <a:p>
            <a:r>
              <a:rPr lang="en-NL" b="1">
                <a:solidFill>
                  <a:schemeClr val="bg1"/>
                </a:solidFill>
              </a:rPr>
              <a:t>Today’s </a:t>
            </a:r>
            <a:r>
              <a:rPr lang="en-NL" b="1">
                <a:solidFill>
                  <a:srgbClr val="09B3DE"/>
                </a:solidFill>
              </a:rPr>
              <a:t>host</a:t>
            </a:r>
            <a:r>
              <a:rPr lang="en-NL" b="1">
                <a:solidFill>
                  <a:schemeClr val="bg1"/>
                </a:solidFill>
              </a:rPr>
              <a:t>, </a:t>
            </a:r>
            <a:r>
              <a:rPr lang="en-NL" b="1">
                <a:solidFill>
                  <a:schemeClr val="accent2">
                    <a:lumMod val="60000"/>
                    <a:lumOff val="40000"/>
                  </a:schemeClr>
                </a:solidFill>
              </a:rPr>
              <a:t>spotlight</a:t>
            </a:r>
            <a:r>
              <a:rPr lang="en-NL" b="1">
                <a:solidFill>
                  <a:schemeClr val="bg1"/>
                </a:solidFill>
              </a:rPr>
              <a:t> </a:t>
            </a:r>
            <a:r>
              <a:rPr lang="en-NL">
                <a:solidFill>
                  <a:schemeClr val="bg1"/>
                </a:solidFill>
              </a:rPr>
              <a:t>and</a:t>
            </a:r>
            <a:r>
              <a:rPr lang="en-NL" b="1">
                <a:solidFill>
                  <a:schemeClr val="bg1"/>
                </a:solidFill>
              </a:rPr>
              <a:t> speakers:</a:t>
            </a: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a:solidFill>
                <a:schemeClr val="bg1"/>
              </a:solidFill>
              <a:cs typeface="Calibri"/>
            </a:endParaRPr>
          </a:p>
          <a:p>
            <a:endParaRPr lang="en-NL" b="1" i="1">
              <a:solidFill>
                <a:schemeClr val="bg1"/>
              </a:solidFill>
              <a:cs typeface="Calibri"/>
            </a:endParaRPr>
          </a:p>
          <a:p>
            <a:r>
              <a:rPr lang="en-NL" sz="1100" i="1">
                <a:solidFill>
                  <a:schemeClr val="bg1"/>
                </a:solidFill>
                <a:cs typeface="Calibri"/>
              </a:rPr>
              <a:t>The Java Friday Team wishes you an amazing weekend!</a:t>
            </a:r>
            <a:endParaRPr lang="en-NL" sz="1100" i="1">
              <a:solidFill>
                <a:schemeClr val="bg1"/>
              </a:solidFill>
            </a:endParaRPr>
          </a:p>
        </p:txBody>
      </p:sp>
    </p:spTree>
    <p:extLst>
      <p:ext uri="{BB962C8B-B14F-4D97-AF65-F5344CB8AC3E}">
        <p14:creationId xmlns:p14="http://schemas.microsoft.com/office/powerpoint/2010/main" val="344163292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6D0EEC-80D3-466E-BAB2-60D38A71FF0A}"/>
              </a:ext>
            </a:extLst>
          </p:cNvPr>
          <p:cNvSpPr>
            <a:spLocks noGrp="1"/>
          </p:cNvSpPr>
          <p:nvPr>
            <p:ph type="title"/>
          </p:nvPr>
        </p:nvSpPr>
        <p:spPr>
          <a:xfrm>
            <a:off x="395999" y="396000"/>
            <a:ext cx="11520000" cy="864000"/>
          </a:xfrm>
          <a:prstGeom prst="rect">
            <a:avLst/>
          </a:prstGeom>
        </p:spPr>
        <p:txBody>
          <a:bodyPr vert="horz" lIns="0" tIns="0" rIns="0" bIns="0" rtlCol="0" anchor="t">
            <a:normAutofit/>
          </a:bodyPr>
          <a:lstStyle/>
          <a:p>
            <a:r>
              <a:rPr lang="en-US" noProof="0"/>
              <a:t>Click to edit Master title style</a:t>
            </a:r>
            <a:endParaRPr lang="en-US" noProof="0" dirty="0"/>
          </a:p>
        </p:txBody>
      </p:sp>
      <p:sp>
        <p:nvSpPr>
          <p:cNvPr id="3" name="Espace réservé du texte 2">
            <a:extLst>
              <a:ext uri="{FF2B5EF4-FFF2-40B4-BE49-F238E27FC236}">
                <a16:creationId xmlns:a16="http://schemas.microsoft.com/office/drawing/2014/main" id="{CB99954D-20DC-4C08-8C6C-5DA7933E73D6}"/>
              </a:ext>
            </a:extLst>
          </p:cNvPr>
          <p:cNvSpPr>
            <a:spLocks noGrp="1"/>
          </p:cNvSpPr>
          <p:nvPr>
            <p:ph type="body" idx="1"/>
          </p:nvPr>
        </p:nvSpPr>
        <p:spPr>
          <a:xfrm>
            <a:off x="396000" y="1440000"/>
            <a:ext cx="11520487" cy="4932000"/>
          </a:xfrm>
          <a:prstGeom prst="rect">
            <a:avLst/>
          </a:prstGeom>
        </p:spPr>
        <p:txBody>
          <a:bodyPr vert="horz" lIns="0" tIns="0" rIns="0" bIns="0" rtlCol="0">
            <a:noAutofit/>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grpSp>
        <p:nvGrpSpPr>
          <p:cNvPr id="11" name="Group 2">
            <a:extLst>
              <a:ext uri="{FF2B5EF4-FFF2-40B4-BE49-F238E27FC236}">
                <a16:creationId xmlns:a16="http://schemas.microsoft.com/office/drawing/2014/main" id="{E90ED533-C498-4431-8D8F-7F56729917F0}"/>
              </a:ext>
            </a:extLst>
          </p:cNvPr>
          <p:cNvGrpSpPr/>
          <p:nvPr userDrawn="1"/>
        </p:nvGrpSpPr>
        <p:grpSpPr>
          <a:xfrm rot="5400000">
            <a:off x="11885731" y="885110"/>
            <a:ext cx="1723717" cy="344332"/>
            <a:chOff x="12496801" y="706628"/>
            <a:chExt cx="2975350" cy="594360"/>
          </a:xfrm>
        </p:grpSpPr>
        <p:sp>
          <p:nvSpPr>
            <p:cNvPr id="12" name="Rectangle 11">
              <a:extLst>
                <a:ext uri="{FF2B5EF4-FFF2-40B4-BE49-F238E27FC236}">
                  <a16:creationId xmlns:a16="http://schemas.microsoft.com/office/drawing/2014/main" id="{EEBEA5A1-AAB6-4DD8-B0D6-B0227842B2D9}"/>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F07A262C-5E76-4786-ABCB-D2549BAED5D7}"/>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4" name="Rectangle 13">
              <a:extLst>
                <a:ext uri="{FF2B5EF4-FFF2-40B4-BE49-F238E27FC236}">
                  <a16:creationId xmlns:a16="http://schemas.microsoft.com/office/drawing/2014/main" id="{F7EB06D7-5EA9-4CA9-A609-E728AAEAD5AB}"/>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5" name="Rectangle 14">
              <a:extLst>
                <a:ext uri="{FF2B5EF4-FFF2-40B4-BE49-F238E27FC236}">
                  <a16:creationId xmlns:a16="http://schemas.microsoft.com/office/drawing/2014/main" id="{0DAC361D-C2ED-486D-AB7B-1EC026E37E99}"/>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6" name="Rectangle 15">
              <a:extLst>
                <a:ext uri="{FF2B5EF4-FFF2-40B4-BE49-F238E27FC236}">
                  <a16:creationId xmlns:a16="http://schemas.microsoft.com/office/drawing/2014/main" id="{72369918-A613-4E1B-B84B-51345369A21D}"/>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grpSp>
        <p:nvGrpSpPr>
          <p:cNvPr id="17" name="Group 63">
            <a:extLst>
              <a:ext uri="{FF2B5EF4-FFF2-40B4-BE49-F238E27FC236}">
                <a16:creationId xmlns:a16="http://schemas.microsoft.com/office/drawing/2014/main" id="{5C6767F2-9661-427A-B01D-5101E04AB9DA}"/>
              </a:ext>
            </a:extLst>
          </p:cNvPr>
          <p:cNvGrpSpPr/>
          <p:nvPr userDrawn="1"/>
        </p:nvGrpSpPr>
        <p:grpSpPr>
          <a:xfrm>
            <a:off x="12575423" y="2015626"/>
            <a:ext cx="347472" cy="4821246"/>
            <a:chOff x="12575423" y="2604463"/>
            <a:chExt cx="347472" cy="4821246"/>
          </a:xfrm>
        </p:grpSpPr>
        <p:sp>
          <p:nvSpPr>
            <p:cNvPr id="18" name="Rectangle 17">
              <a:extLst>
                <a:ext uri="{FF2B5EF4-FFF2-40B4-BE49-F238E27FC236}">
                  <a16:creationId xmlns:a16="http://schemas.microsoft.com/office/drawing/2014/main" id="{30F43C4C-44E4-49CB-8395-BE6AEA7EA706}"/>
                </a:ext>
              </a:extLst>
            </p:cNvPr>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9" name="Rectangle 18">
              <a:extLst>
                <a:ext uri="{FF2B5EF4-FFF2-40B4-BE49-F238E27FC236}">
                  <a16:creationId xmlns:a16="http://schemas.microsoft.com/office/drawing/2014/main" id="{E4BBCA92-2684-41EA-B75C-0B87EC02D3D0}"/>
                </a:ext>
              </a:extLst>
            </p:cNvPr>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20" name="Rectangle 19">
              <a:extLst>
                <a:ext uri="{FF2B5EF4-FFF2-40B4-BE49-F238E27FC236}">
                  <a16:creationId xmlns:a16="http://schemas.microsoft.com/office/drawing/2014/main" id="{EEA525FA-187D-4B48-A802-7E91B3BA1ABE}"/>
                </a:ext>
              </a:extLst>
            </p:cNvPr>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1" name="Rectangle 20">
              <a:extLst>
                <a:ext uri="{FF2B5EF4-FFF2-40B4-BE49-F238E27FC236}">
                  <a16:creationId xmlns:a16="http://schemas.microsoft.com/office/drawing/2014/main" id="{22591F01-AF34-47BE-A195-760F9DAB5D16}"/>
                </a:ext>
              </a:extLst>
            </p:cNvPr>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2" name="Rectangle 21">
              <a:extLst>
                <a:ext uri="{FF2B5EF4-FFF2-40B4-BE49-F238E27FC236}">
                  <a16:creationId xmlns:a16="http://schemas.microsoft.com/office/drawing/2014/main" id="{0ACB6334-73F2-47B7-BB14-74F3838387DA}"/>
                </a:ext>
              </a:extLst>
            </p:cNvPr>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3" name="Rectangle 22">
              <a:extLst>
                <a:ext uri="{FF2B5EF4-FFF2-40B4-BE49-F238E27FC236}">
                  <a16:creationId xmlns:a16="http://schemas.microsoft.com/office/drawing/2014/main" id="{B7FE7A3B-ABD9-4A3D-BD9E-A3F03278E59C}"/>
                </a:ext>
              </a:extLst>
            </p:cNvPr>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4" name="Rectangle 23">
              <a:extLst>
                <a:ext uri="{FF2B5EF4-FFF2-40B4-BE49-F238E27FC236}">
                  <a16:creationId xmlns:a16="http://schemas.microsoft.com/office/drawing/2014/main" id="{0BCBEB8C-B1B9-495E-B180-3E64D32514DA}"/>
                </a:ext>
              </a:extLst>
            </p:cNvPr>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5" name="Rectangle 24">
              <a:extLst>
                <a:ext uri="{FF2B5EF4-FFF2-40B4-BE49-F238E27FC236}">
                  <a16:creationId xmlns:a16="http://schemas.microsoft.com/office/drawing/2014/main" id="{622302EA-491D-4C36-BCE0-C53381ED20D5}"/>
                </a:ext>
              </a:extLst>
            </p:cNvPr>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6" name="Rectangle 25">
              <a:extLst>
                <a:ext uri="{FF2B5EF4-FFF2-40B4-BE49-F238E27FC236}">
                  <a16:creationId xmlns:a16="http://schemas.microsoft.com/office/drawing/2014/main" id="{DF8B65A5-20CC-4693-BA09-8480B9C7DD09}"/>
                </a:ext>
              </a:extLst>
            </p:cNvPr>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7" name="Rectangle 26">
              <a:extLst>
                <a:ext uri="{FF2B5EF4-FFF2-40B4-BE49-F238E27FC236}">
                  <a16:creationId xmlns:a16="http://schemas.microsoft.com/office/drawing/2014/main" id="{29D67B4A-34E1-41F3-9BB2-2E831EFC8A12}"/>
                </a:ext>
              </a:extLst>
            </p:cNvPr>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8" name="Rectangle 27">
              <a:extLst>
                <a:ext uri="{FF2B5EF4-FFF2-40B4-BE49-F238E27FC236}">
                  <a16:creationId xmlns:a16="http://schemas.microsoft.com/office/drawing/2014/main" id="{6294C733-76A3-409A-AE6F-B5E28BDC46FC}"/>
                </a:ext>
              </a:extLst>
            </p:cNvPr>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9" name="Rectangle 28">
              <a:extLst>
                <a:ext uri="{FF2B5EF4-FFF2-40B4-BE49-F238E27FC236}">
                  <a16:creationId xmlns:a16="http://schemas.microsoft.com/office/drawing/2014/main" id="{112C9CA7-3FC0-4016-8117-4D4148709314}"/>
                </a:ext>
              </a:extLst>
            </p:cNvPr>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0" name="Rectangle 29">
              <a:extLst>
                <a:ext uri="{FF2B5EF4-FFF2-40B4-BE49-F238E27FC236}">
                  <a16:creationId xmlns:a16="http://schemas.microsoft.com/office/drawing/2014/main" id="{1DE64360-5219-4C1D-BA1A-11A7BCAA8B86}"/>
                </a:ext>
              </a:extLst>
            </p:cNvPr>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1" name="Rectangle 30">
              <a:extLst>
                <a:ext uri="{FF2B5EF4-FFF2-40B4-BE49-F238E27FC236}">
                  <a16:creationId xmlns:a16="http://schemas.microsoft.com/office/drawing/2014/main" id="{A1F40812-AC06-4095-AE4A-1AF0C07BDEA1}"/>
                </a:ext>
              </a:extLst>
            </p:cNvPr>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32" name="Rectangle 31">
            <a:extLst>
              <a:ext uri="{FF2B5EF4-FFF2-40B4-BE49-F238E27FC236}">
                <a16:creationId xmlns:a16="http://schemas.microsoft.com/office/drawing/2014/main" id="{CAF83D98-252D-4B6F-871A-059C747E7A66}"/>
              </a:ext>
            </a:extLst>
          </p:cNvPr>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2"/>
                </a:solidFill>
              </a:rPr>
              <a:t>Infographic Palette</a:t>
            </a:r>
          </a:p>
        </p:txBody>
      </p:sp>
      <p:sp>
        <p:nvSpPr>
          <p:cNvPr id="33" name="Rectangle 32">
            <a:extLst>
              <a:ext uri="{FF2B5EF4-FFF2-40B4-BE49-F238E27FC236}">
                <a16:creationId xmlns:a16="http://schemas.microsoft.com/office/drawing/2014/main" id="{6074A7CB-4D6B-4EE5-AA59-2B14646F9F3B}"/>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34" name="Retângulo 43">
            <a:extLst>
              <a:ext uri="{FF2B5EF4-FFF2-40B4-BE49-F238E27FC236}">
                <a16:creationId xmlns:a16="http://schemas.microsoft.com/office/drawing/2014/main" id="{30AEE443-DF17-48F7-8F29-C718D0F2BCA7}"/>
              </a:ext>
            </a:extLst>
          </p:cNvPr>
          <p:cNvSpPr/>
          <p:nvPr userDrawn="1"/>
        </p:nvSpPr>
        <p:spPr>
          <a:xfrm>
            <a:off x="9749051" y="6578798"/>
            <a:ext cx="2233551" cy="195814"/>
          </a:xfrm>
          <a:prstGeom prst="rect">
            <a:avLst/>
          </a:prstGeom>
        </p:spPr>
        <p:txBody>
          <a:bodyPr wrap="non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dirty="0">
                <a:solidFill>
                  <a:schemeClr val="bg2">
                    <a:lumMod val="50000"/>
                  </a:schemeClr>
                </a:solidFill>
                <a:cs typeface="Arial" panose="020B0604020202020204" pitchFamily="34" charset="0"/>
              </a:rPr>
              <a:t>Public © 2022 Sogeti. All rights reserved.</a:t>
            </a:r>
            <a:endParaRPr lang="en-US" sz="800" dirty="0">
              <a:solidFill>
                <a:schemeClr val="bg2">
                  <a:lumMod val="50000"/>
                </a:schemeClr>
              </a:solidFill>
            </a:endParaRPr>
          </a:p>
        </p:txBody>
      </p:sp>
      <p:sp>
        <p:nvSpPr>
          <p:cNvPr id="35" name="ZoneTexte 4">
            <a:extLst>
              <a:ext uri="{FF2B5EF4-FFF2-40B4-BE49-F238E27FC236}">
                <a16:creationId xmlns:a16="http://schemas.microsoft.com/office/drawing/2014/main" id="{5F58D8B5-63D0-4586-BED4-54FBF204F317}"/>
              </a:ext>
            </a:extLst>
          </p:cNvPr>
          <p:cNvSpPr txBox="1"/>
          <p:nvPr userDrawn="1"/>
        </p:nvSpPr>
        <p:spPr>
          <a:xfrm>
            <a:off x="293289" y="6559168"/>
            <a:ext cx="4115825"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2">
                    <a:lumMod val="50000"/>
                  </a:schemeClr>
                </a:solidFill>
              </a:rPr>
              <a:t>Git workshop</a:t>
            </a:r>
          </a:p>
        </p:txBody>
      </p:sp>
      <p:sp>
        <p:nvSpPr>
          <p:cNvPr id="36" name="Retângulo 43">
            <a:extLst>
              <a:ext uri="{FF2B5EF4-FFF2-40B4-BE49-F238E27FC236}">
                <a16:creationId xmlns:a16="http://schemas.microsoft.com/office/drawing/2014/main" id="{E9A350EE-F1BD-4DE5-9675-59C08C4084C6}"/>
              </a:ext>
            </a:extLst>
          </p:cNvPr>
          <p:cNvSpPr/>
          <p:nvPr userDrawn="1"/>
        </p:nvSpPr>
        <p:spPr>
          <a:xfrm>
            <a:off x="5524012" y="6578798"/>
            <a:ext cx="1143976" cy="195814"/>
          </a:xfrm>
          <a:prstGeom prst="rect">
            <a:avLst/>
          </a:prstGeom>
        </p:spPr>
        <p:txBody>
          <a:bodyPr wrap="squar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502E5A9-B53C-401E-A0E0-4A359BB0A9E5}" type="slidenum">
              <a:rPr lang="en-US" sz="800" smtClean="0">
                <a:solidFill>
                  <a:schemeClr val="bg2">
                    <a:lumMod val="50000"/>
                  </a:schemeClr>
                </a:solidFill>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en-US" sz="800" dirty="0">
              <a:solidFill>
                <a:schemeClr val="bg2">
                  <a:lumMod val="50000"/>
                </a:schemeClr>
              </a:solidFill>
            </a:endParaRPr>
          </a:p>
        </p:txBody>
      </p:sp>
    </p:spTree>
    <p:extLst>
      <p:ext uri="{BB962C8B-B14F-4D97-AF65-F5344CB8AC3E}">
        <p14:creationId xmlns:p14="http://schemas.microsoft.com/office/powerpoint/2010/main" val="166683500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68"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guide id="4" pos="7514">
          <p15:clr>
            <a:srgbClr val="F26B43"/>
          </p15:clr>
        </p15:guide>
        <p15:guide id="5" orient="horz" pos="255">
          <p15:clr>
            <a:srgbClr val="F26B43"/>
          </p15:clr>
        </p15:guide>
        <p15:guide id="6" orient="horz" pos="4020">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9.jpg"/><Relationship Id="rId4" Type="http://schemas.openxmlformats.org/officeDocument/2006/relationships/image" Target="../media/image38.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eroenEgelmeers/git-workshop" TargetMode="External"/><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72.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Layout" Target="../slideLayouts/slideLayout60.xml"/><Relationship Id="rId6" Type="http://schemas.openxmlformats.org/officeDocument/2006/relationships/image" Target="../media/image44.png"/><Relationship Id="rId11" Type="http://schemas.openxmlformats.org/officeDocument/2006/relationships/image" Target="../media/image20.emf"/><Relationship Id="rId5" Type="http://schemas.openxmlformats.org/officeDocument/2006/relationships/image" Target="../media/image43.png"/><Relationship Id="rId10" Type="http://schemas.openxmlformats.org/officeDocument/2006/relationships/image" Target="../media/image48.jpg"/><Relationship Id="rId4" Type="http://schemas.openxmlformats.org/officeDocument/2006/relationships/image" Target="../media/image42.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erson, computer, suit, stage&#10;&#10;Description automatically generated">
            <a:extLst>
              <a:ext uri="{FF2B5EF4-FFF2-40B4-BE49-F238E27FC236}">
                <a16:creationId xmlns:a16="http://schemas.microsoft.com/office/drawing/2014/main" id="{1AFE7A50-4EAD-534B-B960-D9D7341F2993}"/>
              </a:ext>
            </a:extLst>
          </p:cNvPr>
          <p:cNvPicPr>
            <a:picLocks noChangeAspect="1"/>
          </p:cNvPicPr>
          <p:nvPr/>
        </p:nvPicPr>
        <p:blipFill>
          <a:blip r:embed="rId3"/>
          <a:stretch>
            <a:fillRect/>
          </a:stretch>
        </p:blipFill>
        <p:spPr>
          <a:xfrm>
            <a:off x="-7315200" y="-168289"/>
            <a:ext cx="28105156" cy="7026289"/>
          </a:xfrm>
          <a:prstGeom prst="rect">
            <a:avLst/>
          </a:prstGeom>
        </p:spPr>
      </p:pic>
      <p:pic>
        <p:nvPicPr>
          <p:cNvPr id="21" name="Picture 20" descr="A person smiling in front of a crowd of people&#10;&#10;Description automatically generated with low confidence">
            <a:extLst>
              <a:ext uri="{FF2B5EF4-FFF2-40B4-BE49-F238E27FC236}">
                <a16:creationId xmlns:a16="http://schemas.microsoft.com/office/drawing/2014/main" id="{5547B5DD-A93A-E945-BD07-4F6DD4A72FAA}"/>
              </a:ext>
            </a:extLst>
          </p:cNvPr>
          <p:cNvPicPr>
            <a:picLocks noChangeAspect="1"/>
          </p:cNvPicPr>
          <p:nvPr/>
        </p:nvPicPr>
        <p:blipFill>
          <a:blip r:embed="rId4"/>
          <a:stretch>
            <a:fillRect/>
          </a:stretch>
        </p:blipFill>
        <p:spPr>
          <a:xfrm flipH="1">
            <a:off x="-6686864" y="-38417"/>
            <a:ext cx="9708652" cy="6896417"/>
          </a:xfrm>
          <a:prstGeom prst="rect">
            <a:avLst/>
          </a:prstGeom>
        </p:spPr>
      </p:pic>
      <p:sp>
        <p:nvSpPr>
          <p:cNvPr id="13" name="Text Placeholder 12">
            <a:extLst>
              <a:ext uri="{FF2B5EF4-FFF2-40B4-BE49-F238E27FC236}">
                <a16:creationId xmlns:a16="http://schemas.microsoft.com/office/drawing/2014/main" id="{0FC876B4-3BDF-374A-886A-63295851F76C}"/>
              </a:ext>
            </a:extLst>
          </p:cNvPr>
          <p:cNvSpPr>
            <a:spLocks noGrp="1"/>
          </p:cNvSpPr>
          <p:nvPr>
            <p:ph type="body" sz="quarter" idx="30"/>
          </p:nvPr>
        </p:nvSpPr>
        <p:spPr/>
        <p:txBody>
          <a:bodyPr lIns="91440" tIns="45720" rIns="91440" bIns="45720" anchor="t"/>
          <a:lstStyle/>
          <a:p>
            <a:r>
              <a:rPr lang="en-US" dirty="0"/>
              <a:t>23</a:t>
            </a:r>
          </a:p>
        </p:txBody>
      </p:sp>
      <p:sp>
        <p:nvSpPr>
          <p:cNvPr id="2" name="Text Placeholder 1">
            <a:extLst>
              <a:ext uri="{FF2B5EF4-FFF2-40B4-BE49-F238E27FC236}">
                <a16:creationId xmlns:a16="http://schemas.microsoft.com/office/drawing/2014/main" id="{B228C097-CDA4-5E4F-9C87-18D7602317E3}"/>
              </a:ext>
            </a:extLst>
          </p:cNvPr>
          <p:cNvSpPr>
            <a:spLocks noGrp="1"/>
          </p:cNvSpPr>
          <p:nvPr>
            <p:ph type="body" sz="quarter" idx="12"/>
          </p:nvPr>
        </p:nvSpPr>
        <p:spPr>
          <a:xfrm>
            <a:off x="151350" y="4470924"/>
            <a:ext cx="1072867" cy="536299"/>
          </a:xfrm>
        </p:spPr>
        <p:txBody>
          <a:bodyPr lIns="91440" tIns="45720" rIns="91440" bIns="45720" anchor="t"/>
          <a:lstStyle/>
          <a:p>
            <a:r>
              <a:rPr lang="en-US" dirty="0">
                <a:latin typeface="Ubuntu Mono"/>
              </a:rPr>
              <a:t>APR</a:t>
            </a:r>
            <a:endParaRPr lang="en-US" dirty="0"/>
          </a:p>
        </p:txBody>
      </p:sp>
      <p:sp>
        <p:nvSpPr>
          <p:cNvPr id="4" name="Text Placeholder 3">
            <a:extLst>
              <a:ext uri="{FF2B5EF4-FFF2-40B4-BE49-F238E27FC236}">
                <a16:creationId xmlns:a16="http://schemas.microsoft.com/office/drawing/2014/main" id="{88931A47-1C42-1749-A9E9-71D0E2199E09}"/>
              </a:ext>
            </a:extLst>
          </p:cNvPr>
          <p:cNvSpPr>
            <a:spLocks noGrp="1"/>
          </p:cNvSpPr>
          <p:nvPr>
            <p:ph type="body" sz="quarter" idx="16"/>
          </p:nvPr>
        </p:nvSpPr>
        <p:spPr/>
        <p:txBody>
          <a:bodyPr/>
          <a:lstStyle/>
          <a:p>
            <a:r>
              <a:rPr lang="en-NL" dirty="0"/>
              <a:t>10:30 CEST</a:t>
            </a:r>
          </a:p>
        </p:txBody>
      </p:sp>
      <p:pic>
        <p:nvPicPr>
          <p:cNvPr id="24" name="Picture Placeholder 14">
            <a:extLst>
              <a:ext uri="{FF2B5EF4-FFF2-40B4-BE49-F238E27FC236}">
                <a16:creationId xmlns:a16="http://schemas.microsoft.com/office/drawing/2014/main" id="{5E538359-41D5-8B4E-9055-B46B71E6AC58}"/>
              </a:ext>
            </a:extLst>
          </p:cNvPr>
          <p:cNvPicPr>
            <a:picLocks noChangeAspect="1"/>
          </p:cNvPicPr>
          <p:nvPr/>
        </p:nvPicPr>
        <p:blipFill>
          <a:blip r:embed="rId5"/>
          <a:srcRect t="551" b="551"/>
          <a:stretch/>
        </p:blipFill>
        <p:spPr>
          <a:xfrm>
            <a:off x="464088" y="5819818"/>
            <a:ext cx="714525" cy="706647"/>
          </a:xfrm>
          <a:prstGeom prst="ellipse">
            <a:avLst/>
          </a:prstGeom>
          <a:ln w="38100" cap="rnd">
            <a:solidFill>
              <a:srgbClr val="006FAE"/>
            </a:solidFill>
          </a:ln>
          <a:effectLst/>
        </p:spPr>
      </p:pic>
      <p:sp>
        <p:nvSpPr>
          <p:cNvPr id="19" name="Freeform 17">
            <a:extLst>
              <a:ext uri="{FF2B5EF4-FFF2-40B4-BE49-F238E27FC236}">
                <a16:creationId xmlns:a16="http://schemas.microsoft.com/office/drawing/2014/main" id="{8402B4A8-3D89-B24B-A40F-F057A9D4AAC4}"/>
              </a:ext>
            </a:extLst>
          </p:cNvPr>
          <p:cNvSpPr>
            <a:spLocks noChangeAspect="1"/>
          </p:cNvSpPr>
          <p:nvPr/>
        </p:nvSpPr>
        <p:spPr bwMode="auto">
          <a:xfrm rot="10800000" flipV="1">
            <a:off x="-22238" y="108889"/>
            <a:ext cx="5491468" cy="6778098"/>
          </a:xfrm>
          <a:custGeom>
            <a:avLst/>
            <a:gdLst>
              <a:gd name="T0" fmla="*/ 696 w 1229"/>
              <a:gd name="T1" fmla="*/ 10 h 1472"/>
              <a:gd name="T2" fmla="*/ 1229 w 1229"/>
              <a:gd name="T3" fmla="*/ 55 h 1472"/>
              <a:gd name="T4" fmla="*/ 1229 w 1229"/>
              <a:gd name="T5" fmla="*/ 1472 h 1472"/>
              <a:gd name="T6" fmla="*/ 323 w 1229"/>
              <a:gd name="T7" fmla="*/ 1472 h 1472"/>
              <a:gd name="T8" fmla="*/ 229 w 1229"/>
              <a:gd name="T9" fmla="*/ 1332 h 1472"/>
              <a:gd name="T10" fmla="*/ 696 w 1229"/>
              <a:gd name="T11" fmla="*/ 10 h 1472"/>
            </a:gdLst>
            <a:ahLst/>
            <a:cxnLst>
              <a:cxn ang="0">
                <a:pos x="T0" y="T1"/>
              </a:cxn>
              <a:cxn ang="0">
                <a:pos x="T2" y="T3"/>
              </a:cxn>
              <a:cxn ang="0">
                <a:pos x="T4" y="T5"/>
              </a:cxn>
              <a:cxn ang="0">
                <a:pos x="T6" y="T7"/>
              </a:cxn>
              <a:cxn ang="0">
                <a:pos x="T8" y="T9"/>
              </a:cxn>
              <a:cxn ang="0">
                <a:pos x="T10" y="T11"/>
              </a:cxn>
            </a:cxnLst>
            <a:rect l="0" t="0" r="r" b="b"/>
            <a:pathLst>
              <a:path w="1229" h="1472">
                <a:moveTo>
                  <a:pt x="696" y="10"/>
                </a:moveTo>
                <a:cubicBezTo>
                  <a:pt x="880" y="0"/>
                  <a:pt x="1062" y="13"/>
                  <a:pt x="1229" y="55"/>
                </a:cubicBezTo>
                <a:cubicBezTo>
                  <a:pt x="1229" y="1472"/>
                  <a:pt x="1229" y="1472"/>
                  <a:pt x="1229" y="1472"/>
                </a:cubicBezTo>
                <a:cubicBezTo>
                  <a:pt x="323" y="1472"/>
                  <a:pt x="323" y="1472"/>
                  <a:pt x="323" y="1472"/>
                </a:cubicBezTo>
                <a:cubicBezTo>
                  <a:pt x="286" y="1432"/>
                  <a:pt x="254" y="1386"/>
                  <a:pt x="229" y="1332"/>
                </a:cubicBezTo>
                <a:cubicBezTo>
                  <a:pt x="0" y="833"/>
                  <a:pt x="607" y="340"/>
                  <a:pt x="696" y="10"/>
                </a:cubicBezTo>
              </a:path>
            </a:pathLst>
          </a:custGeom>
          <a:solidFill>
            <a:srgbClr val="09B3DE"/>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Text Placeholder 2">
            <a:extLst>
              <a:ext uri="{FF2B5EF4-FFF2-40B4-BE49-F238E27FC236}">
                <a16:creationId xmlns:a16="http://schemas.microsoft.com/office/drawing/2014/main" id="{14EAB8A4-0ADC-5846-AC17-9CEB36710558}"/>
              </a:ext>
            </a:extLst>
          </p:cNvPr>
          <p:cNvSpPr txBox="1">
            <a:spLocks/>
          </p:cNvSpPr>
          <p:nvPr/>
        </p:nvSpPr>
        <p:spPr>
          <a:xfrm>
            <a:off x="283819" y="4935300"/>
            <a:ext cx="3901219" cy="536300"/>
          </a:xfrm>
          <a:prstGeom prst="rect">
            <a:avLst/>
          </a:prstGeom>
        </p:spPr>
        <p:txBody>
          <a:bodyPr/>
          <a:lstStyle>
            <a:lvl1pPr marL="0" indent="0" algn="ctr" defTabSz="914377" rtl="0" eaLnBrk="1" latinLnBrk="0" hangingPunct="1">
              <a:lnSpc>
                <a:spcPct val="90000"/>
              </a:lnSpc>
              <a:spcBef>
                <a:spcPts val="1000"/>
              </a:spcBef>
              <a:buFont typeface="Arial" panose="020B0604020202020204" pitchFamily="34" charset="0"/>
              <a:buNone/>
              <a:defRPr sz="5400" b="1" kern="1200">
                <a:solidFill>
                  <a:schemeClr val="bg1"/>
                </a:solidFill>
                <a:latin typeface="Ubuntu Mono" panose="020B0509030602030204" pitchFamily="49"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NL" sz="2800" dirty="0"/>
              <a:t>Git Workshop</a:t>
            </a:r>
          </a:p>
        </p:txBody>
      </p:sp>
      <p:sp>
        <p:nvSpPr>
          <p:cNvPr id="22" name="Text Placeholder 2">
            <a:extLst>
              <a:ext uri="{FF2B5EF4-FFF2-40B4-BE49-F238E27FC236}">
                <a16:creationId xmlns:a16="http://schemas.microsoft.com/office/drawing/2014/main" id="{D5035795-FE58-084E-B6C4-054C199510CF}"/>
              </a:ext>
            </a:extLst>
          </p:cNvPr>
          <p:cNvSpPr txBox="1">
            <a:spLocks/>
          </p:cNvSpPr>
          <p:nvPr/>
        </p:nvSpPr>
        <p:spPr>
          <a:xfrm>
            <a:off x="289996" y="4737513"/>
            <a:ext cx="4217442" cy="536300"/>
          </a:xfrm>
          <a:prstGeom prst="rect">
            <a:avLst/>
          </a:prstGeom>
        </p:spPr>
        <p:txBody>
          <a:bodyPr/>
          <a:lstStyle>
            <a:lvl1pPr marL="0" indent="0" algn="ctr" defTabSz="914377" rtl="0" eaLnBrk="1" latinLnBrk="0" hangingPunct="1">
              <a:lnSpc>
                <a:spcPct val="90000"/>
              </a:lnSpc>
              <a:spcBef>
                <a:spcPts val="1000"/>
              </a:spcBef>
              <a:buFont typeface="Arial" panose="020B0604020202020204" pitchFamily="34" charset="0"/>
              <a:buNone/>
              <a:defRPr sz="5400" b="1" kern="1200">
                <a:solidFill>
                  <a:schemeClr val="bg1"/>
                </a:solidFill>
                <a:latin typeface="Ubuntu Mono" panose="020B0509030602030204" pitchFamily="49"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b="0" dirty="0"/>
              <a:t>Monday</a:t>
            </a:r>
            <a:r>
              <a:rPr lang="en-NL" sz="1400" b="0" dirty="0"/>
              <a:t> </a:t>
            </a:r>
            <a:r>
              <a:rPr lang="en-US" sz="1400" b="0" dirty="0"/>
              <a:t>August 8</a:t>
            </a:r>
            <a:r>
              <a:rPr lang="en-US" sz="1400" b="0" baseline="30000" dirty="0"/>
              <a:t>th</a:t>
            </a:r>
            <a:r>
              <a:rPr lang="en-US" sz="1400" b="0" dirty="0"/>
              <a:t>, 2022</a:t>
            </a:r>
            <a:r>
              <a:rPr lang="en-NL" sz="1400" b="0" dirty="0"/>
              <a:t>, Sogeti Nederland</a:t>
            </a:r>
          </a:p>
        </p:txBody>
      </p:sp>
      <p:sp>
        <p:nvSpPr>
          <p:cNvPr id="23" name="Text Placeholder 2">
            <a:extLst>
              <a:ext uri="{FF2B5EF4-FFF2-40B4-BE49-F238E27FC236}">
                <a16:creationId xmlns:a16="http://schemas.microsoft.com/office/drawing/2014/main" id="{DD46249D-547C-AD40-846B-AA819E56CDA4}"/>
              </a:ext>
            </a:extLst>
          </p:cNvPr>
          <p:cNvSpPr txBox="1">
            <a:spLocks/>
          </p:cNvSpPr>
          <p:nvPr/>
        </p:nvSpPr>
        <p:spPr>
          <a:xfrm>
            <a:off x="283818" y="5399449"/>
            <a:ext cx="3901219" cy="536300"/>
          </a:xfrm>
          <a:prstGeom prst="rect">
            <a:avLst/>
          </a:prstGeom>
        </p:spPr>
        <p:txBody>
          <a:bodyPr/>
          <a:lstStyle>
            <a:lvl1pPr marL="0" indent="0" algn="ctr" defTabSz="914377" rtl="0" eaLnBrk="1" latinLnBrk="0" hangingPunct="1">
              <a:lnSpc>
                <a:spcPct val="90000"/>
              </a:lnSpc>
              <a:spcBef>
                <a:spcPts val="1000"/>
              </a:spcBef>
              <a:buFont typeface="Arial" panose="020B0604020202020204" pitchFamily="34" charset="0"/>
              <a:buNone/>
              <a:defRPr sz="5400" b="1" kern="1200">
                <a:solidFill>
                  <a:schemeClr val="bg1"/>
                </a:solidFill>
                <a:latin typeface="Ubuntu Mono" panose="020B0509030602030204" pitchFamily="49"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NL" sz="1400" b="0" dirty="0"/>
              <a:t>Door: Jeroen Egelmeers</a:t>
            </a:r>
          </a:p>
        </p:txBody>
      </p:sp>
      <p:sp>
        <p:nvSpPr>
          <p:cNvPr id="5" name="Rectangle 4">
            <a:extLst>
              <a:ext uri="{FF2B5EF4-FFF2-40B4-BE49-F238E27FC236}">
                <a16:creationId xmlns:a16="http://schemas.microsoft.com/office/drawing/2014/main" id="{22830BDA-8F0B-FF49-819C-51E97085ACAF}"/>
              </a:ext>
            </a:extLst>
          </p:cNvPr>
          <p:cNvSpPr/>
          <p:nvPr/>
        </p:nvSpPr>
        <p:spPr>
          <a:xfrm>
            <a:off x="-7315200" y="-1828800"/>
            <a:ext cx="7292961" cy="11438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7603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NL" dirty="0"/>
              <a:t>Basic commands</a:t>
            </a:r>
          </a:p>
        </p:txBody>
      </p:sp>
      <p:sp>
        <p:nvSpPr>
          <p:cNvPr id="7" name="Text Placeholder 6">
            <a:extLst>
              <a:ext uri="{FF2B5EF4-FFF2-40B4-BE49-F238E27FC236}">
                <a16:creationId xmlns:a16="http://schemas.microsoft.com/office/drawing/2014/main" id="{2C973CD6-4A1C-004F-A012-FC78B0867561}"/>
              </a:ext>
            </a:extLst>
          </p:cNvPr>
          <p:cNvSpPr>
            <a:spLocks noGrp="1"/>
          </p:cNvSpPr>
          <p:nvPr>
            <p:ph type="body" sz="quarter" idx="16"/>
          </p:nvPr>
        </p:nvSpPr>
        <p:spPr>
          <a:xfrm>
            <a:off x="742643" y="1727459"/>
            <a:ext cx="5770801" cy="569979"/>
          </a:xfrm>
        </p:spPr>
        <p:txBody>
          <a:bodyPr/>
          <a:lstStyle/>
          <a:p>
            <a:r>
              <a:rPr lang="en-NL" b="1" dirty="0"/>
              <a:t>Which commands should I know?</a:t>
            </a:r>
          </a:p>
        </p:txBody>
      </p:sp>
      <p:sp>
        <p:nvSpPr>
          <p:cNvPr id="3" name="Text Placeholder 2">
            <a:extLst>
              <a:ext uri="{FF2B5EF4-FFF2-40B4-BE49-F238E27FC236}">
                <a16:creationId xmlns:a16="http://schemas.microsoft.com/office/drawing/2014/main" id="{2A2A78D2-42DF-0C4E-975F-E0CFD80D9703}"/>
              </a:ext>
            </a:extLst>
          </p:cNvPr>
          <p:cNvSpPr>
            <a:spLocks noGrp="1"/>
          </p:cNvSpPr>
          <p:nvPr>
            <p:ph type="body" sz="quarter" idx="18"/>
          </p:nvPr>
        </p:nvSpPr>
        <p:spPr>
          <a:xfrm>
            <a:off x="627859" y="2465014"/>
            <a:ext cx="3635375" cy="569979"/>
          </a:xfrm>
        </p:spPr>
        <p:txBody>
          <a:bodyPr/>
          <a:lstStyle/>
          <a:p>
            <a:pPr marL="285750" indent="-285750">
              <a:buFontTx/>
              <a:buChar char="-"/>
            </a:pPr>
            <a:r>
              <a:rPr lang="en-NL" dirty="0"/>
              <a:t>$ git clone</a:t>
            </a:r>
          </a:p>
          <a:p>
            <a:pPr marL="285750" indent="-285750">
              <a:buFontTx/>
              <a:buChar char="-"/>
            </a:pPr>
            <a:r>
              <a:rPr lang="en-NL" dirty="0"/>
              <a:t>$ git init</a:t>
            </a:r>
          </a:p>
          <a:p>
            <a:pPr marL="285750" indent="-285750">
              <a:buFontTx/>
              <a:buChar char="-"/>
            </a:pPr>
            <a:r>
              <a:rPr lang="en-NL" dirty="0"/>
              <a:t>$ git add &lt;file&gt;</a:t>
            </a:r>
          </a:p>
          <a:p>
            <a:pPr marL="285750" indent="-285750">
              <a:buFontTx/>
              <a:buChar char="-"/>
            </a:pPr>
            <a:r>
              <a:rPr lang="en-NL" dirty="0"/>
              <a:t>$ git status</a:t>
            </a:r>
          </a:p>
          <a:p>
            <a:pPr marL="285750" indent="-285750">
              <a:buFontTx/>
              <a:buChar char="-"/>
            </a:pPr>
            <a:r>
              <a:rPr lang="en-NL" dirty="0"/>
              <a:t>$ git commit</a:t>
            </a:r>
          </a:p>
          <a:p>
            <a:pPr marL="285750" indent="-285750">
              <a:buFontTx/>
              <a:buChar char="-"/>
            </a:pPr>
            <a:r>
              <a:rPr lang="en-NL" dirty="0"/>
              <a:t>$ git push</a:t>
            </a:r>
          </a:p>
          <a:p>
            <a:pPr marL="285750" indent="-285750">
              <a:buFontTx/>
              <a:buChar char="-"/>
            </a:pPr>
            <a:r>
              <a:rPr lang="en-NL" dirty="0"/>
              <a:t>$ git pull</a:t>
            </a:r>
          </a:p>
          <a:p>
            <a:pPr marL="285750" indent="-285750">
              <a:buFontTx/>
              <a:buChar char="-"/>
            </a:pPr>
            <a:r>
              <a:rPr lang="en-NL" dirty="0"/>
              <a:t>$ git clone</a:t>
            </a:r>
          </a:p>
          <a:p>
            <a:pPr marL="285750" indent="-285750">
              <a:buFontTx/>
              <a:buChar char="-"/>
            </a:pPr>
            <a:r>
              <a:rPr lang="en-NL" dirty="0"/>
              <a:t>$ git merge</a:t>
            </a:r>
          </a:p>
          <a:p>
            <a:pPr marL="285750" indent="-285750">
              <a:buFontTx/>
              <a:buChar char="-"/>
            </a:pPr>
            <a:r>
              <a:rPr lang="en-NL" dirty="0"/>
              <a:t>$ git rebase</a:t>
            </a:r>
          </a:p>
          <a:p>
            <a:endParaRPr lang="en-NL" dirty="0"/>
          </a:p>
        </p:txBody>
      </p:sp>
      <p:sp>
        <p:nvSpPr>
          <p:cNvPr id="5" name="Text Placeholder 3">
            <a:extLst>
              <a:ext uri="{FF2B5EF4-FFF2-40B4-BE49-F238E27FC236}">
                <a16:creationId xmlns:a16="http://schemas.microsoft.com/office/drawing/2014/main" id="{755F29DD-70B8-5147-9944-69C03ECADAA4}"/>
              </a:ext>
            </a:extLst>
          </p:cNvPr>
          <p:cNvSpPr txBox="1">
            <a:spLocks/>
          </p:cNvSpPr>
          <p:nvPr/>
        </p:nvSpPr>
        <p:spPr>
          <a:xfrm>
            <a:off x="3320191" y="2465014"/>
            <a:ext cx="5770801" cy="569979"/>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158750" indent="0" algn="l" defTabSz="914400" rtl="0" eaLnBrk="1" latinLnBrk="0" hangingPunct="1">
              <a:lnSpc>
                <a:spcPct val="90000"/>
              </a:lnSpc>
              <a:spcBef>
                <a:spcPts val="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olidFill>
                  <a:schemeClr val="bg1">
                    <a:lumMod val="65000"/>
                  </a:schemeClr>
                </a:solidFill>
              </a:rPr>
              <a:t>// Clone a repo local</a:t>
            </a:r>
          </a:p>
          <a:p>
            <a:r>
              <a:rPr lang="en-NL" dirty="0">
                <a:solidFill>
                  <a:schemeClr val="bg1">
                    <a:lumMod val="65000"/>
                  </a:schemeClr>
                </a:solidFill>
              </a:rPr>
              <a:t>// Initialize Local Git Repo</a:t>
            </a:r>
          </a:p>
          <a:p>
            <a:r>
              <a:rPr lang="en-NL" dirty="0">
                <a:solidFill>
                  <a:schemeClr val="bg1">
                    <a:lumMod val="65000"/>
                  </a:schemeClr>
                </a:solidFill>
              </a:rPr>
              <a:t>// Add file(s) to index (staging area)</a:t>
            </a:r>
          </a:p>
          <a:p>
            <a:r>
              <a:rPr lang="en-NL" dirty="0">
                <a:solidFill>
                  <a:schemeClr val="bg1">
                    <a:lumMod val="65000"/>
                  </a:schemeClr>
                </a:solidFill>
              </a:rPr>
              <a:t>// Check status of working tree</a:t>
            </a:r>
          </a:p>
          <a:p>
            <a:r>
              <a:rPr lang="en-NL" dirty="0">
                <a:solidFill>
                  <a:schemeClr val="bg1">
                    <a:lumMod val="65000"/>
                  </a:schemeClr>
                </a:solidFill>
              </a:rPr>
              <a:t>// commit changes in index</a:t>
            </a:r>
          </a:p>
          <a:p>
            <a:r>
              <a:rPr lang="en-NL" dirty="0">
                <a:solidFill>
                  <a:schemeClr val="bg1">
                    <a:lumMod val="65000"/>
                  </a:schemeClr>
                </a:solidFill>
              </a:rPr>
              <a:t>// push to remote repostiroy (e.g. Github)</a:t>
            </a:r>
          </a:p>
          <a:p>
            <a:r>
              <a:rPr lang="en-NL" dirty="0">
                <a:solidFill>
                  <a:schemeClr val="bg1">
                    <a:lumMod val="65000"/>
                  </a:schemeClr>
                </a:solidFill>
              </a:rPr>
              <a:t>// Pull latest from remote repository</a:t>
            </a:r>
          </a:p>
          <a:p>
            <a:r>
              <a:rPr lang="en-NL" dirty="0">
                <a:solidFill>
                  <a:schemeClr val="bg1">
                    <a:lumMod val="65000"/>
                  </a:schemeClr>
                </a:solidFill>
              </a:rPr>
              <a:t>// Clone repository into a new directory</a:t>
            </a:r>
          </a:p>
          <a:p>
            <a:r>
              <a:rPr lang="en-NL" dirty="0">
                <a:solidFill>
                  <a:schemeClr val="bg1">
                    <a:lumMod val="65000"/>
                  </a:schemeClr>
                </a:solidFill>
              </a:rPr>
              <a:t>// Merge changes from different branches</a:t>
            </a:r>
          </a:p>
          <a:p>
            <a:r>
              <a:rPr lang="en-NL" dirty="0">
                <a:solidFill>
                  <a:schemeClr val="bg1">
                    <a:lumMod val="65000"/>
                  </a:schemeClr>
                </a:solidFill>
              </a:rPr>
              <a:t>// Rebase branches</a:t>
            </a:r>
          </a:p>
          <a:p>
            <a:endParaRPr lang="en-NL" dirty="0"/>
          </a:p>
        </p:txBody>
      </p:sp>
    </p:spTree>
    <p:extLst>
      <p:ext uri="{BB962C8B-B14F-4D97-AF65-F5344CB8AC3E}">
        <p14:creationId xmlns:p14="http://schemas.microsoft.com/office/powerpoint/2010/main" val="162935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NL" dirty="0"/>
              <a:t>Merge VS Rebase</a:t>
            </a:r>
          </a:p>
        </p:txBody>
      </p:sp>
      <p:sp>
        <p:nvSpPr>
          <p:cNvPr id="7" name="Text Placeholder 6">
            <a:extLst>
              <a:ext uri="{FF2B5EF4-FFF2-40B4-BE49-F238E27FC236}">
                <a16:creationId xmlns:a16="http://schemas.microsoft.com/office/drawing/2014/main" id="{2C973CD6-4A1C-004F-A012-FC78B0867561}"/>
              </a:ext>
            </a:extLst>
          </p:cNvPr>
          <p:cNvSpPr>
            <a:spLocks noGrp="1"/>
          </p:cNvSpPr>
          <p:nvPr>
            <p:ph type="body" sz="quarter" idx="16"/>
          </p:nvPr>
        </p:nvSpPr>
        <p:spPr>
          <a:xfrm>
            <a:off x="742643" y="1727459"/>
            <a:ext cx="5770801" cy="569979"/>
          </a:xfrm>
        </p:spPr>
        <p:txBody>
          <a:bodyPr/>
          <a:lstStyle/>
          <a:p>
            <a:r>
              <a:rPr lang="en-NL" b="1" dirty="0"/>
              <a:t>What is the difference?</a:t>
            </a:r>
          </a:p>
        </p:txBody>
      </p:sp>
      <p:pic>
        <p:nvPicPr>
          <p:cNvPr id="10" name="Picture 9" descr="Timeline&#10;&#10;Description automatically generated with medium confidence">
            <a:extLst>
              <a:ext uri="{FF2B5EF4-FFF2-40B4-BE49-F238E27FC236}">
                <a16:creationId xmlns:a16="http://schemas.microsoft.com/office/drawing/2014/main" id="{5D56AB8A-FF76-AC4B-8500-9BE91F111AF4}"/>
              </a:ext>
            </a:extLst>
          </p:cNvPr>
          <p:cNvPicPr>
            <a:picLocks noChangeAspect="1"/>
          </p:cNvPicPr>
          <p:nvPr/>
        </p:nvPicPr>
        <p:blipFill>
          <a:blip r:embed="rId3"/>
          <a:stretch>
            <a:fillRect/>
          </a:stretch>
        </p:blipFill>
        <p:spPr>
          <a:xfrm>
            <a:off x="4905871" y="0"/>
            <a:ext cx="7286129" cy="6858000"/>
          </a:xfrm>
          <a:prstGeom prst="rect">
            <a:avLst/>
          </a:prstGeom>
        </p:spPr>
      </p:pic>
    </p:spTree>
    <p:extLst>
      <p:ext uri="{BB962C8B-B14F-4D97-AF65-F5344CB8AC3E}">
        <p14:creationId xmlns:p14="http://schemas.microsoft.com/office/powerpoint/2010/main" val="376030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US" dirty="0"/>
              <a:t>Merge conflicts</a:t>
            </a:r>
            <a:endParaRPr lang="en-NL" dirty="0"/>
          </a:p>
        </p:txBody>
      </p:sp>
      <p:sp>
        <p:nvSpPr>
          <p:cNvPr id="4" name="Text Placeholder 3">
            <a:extLst>
              <a:ext uri="{FF2B5EF4-FFF2-40B4-BE49-F238E27FC236}">
                <a16:creationId xmlns:a16="http://schemas.microsoft.com/office/drawing/2014/main" id="{50F8C1EC-9FDF-4EF4-8C8C-F68B5B3F1498}"/>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684EB87B-5A20-4C41-B390-E01AE1D022C5}"/>
              </a:ext>
            </a:extLst>
          </p:cNvPr>
          <p:cNvPicPr>
            <a:picLocks noChangeAspect="1"/>
          </p:cNvPicPr>
          <p:nvPr/>
        </p:nvPicPr>
        <p:blipFill>
          <a:blip r:embed="rId3"/>
          <a:stretch>
            <a:fillRect/>
          </a:stretch>
        </p:blipFill>
        <p:spPr>
          <a:xfrm>
            <a:off x="1316736" y="828000"/>
            <a:ext cx="10082784" cy="5549993"/>
          </a:xfrm>
          <a:prstGeom prst="rect">
            <a:avLst/>
          </a:prstGeom>
        </p:spPr>
      </p:pic>
    </p:spTree>
    <p:extLst>
      <p:ext uri="{BB962C8B-B14F-4D97-AF65-F5344CB8AC3E}">
        <p14:creationId xmlns:p14="http://schemas.microsoft.com/office/powerpoint/2010/main" val="285824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NL" dirty="0"/>
              <a:t>Git tools</a:t>
            </a:r>
          </a:p>
        </p:txBody>
      </p:sp>
      <p:sp>
        <p:nvSpPr>
          <p:cNvPr id="7" name="Text Placeholder 6">
            <a:extLst>
              <a:ext uri="{FF2B5EF4-FFF2-40B4-BE49-F238E27FC236}">
                <a16:creationId xmlns:a16="http://schemas.microsoft.com/office/drawing/2014/main" id="{2C973CD6-4A1C-004F-A012-FC78B0867561}"/>
              </a:ext>
            </a:extLst>
          </p:cNvPr>
          <p:cNvSpPr>
            <a:spLocks noGrp="1"/>
          </p:cNvSpPr>
          <p:nvPr>
            <p:ph type="body" sz="quarter" idx="16"/>
          </p:nvPr>
        </p:nvSpPr>
        <p:spPr/>
        <p:txBody>
          <a:bodyPr/>
          <a:lstStyle/>
          <a:p>
            <a:pPr marL="285750" indent="-285750">
              <a:buFontTx/>
              <a:buChar char="-"/>
            </a:pPr>
            <a:r>
              <a:rPr lang="en-NL" b="1" dirty="0"/>
              <a:t>SourceTree</a:t>
            </a:r>
          </a:p>
          <a:p>
            <a:pPr marL="285750" indent="-285750">
              <a:buFontTx/>
              <a:buChar char="-"/>
            </a:pPr>
            <a:r>
              <a:rPr lang="en-NL" dirty="0"/>
              <a:t>GitHub </a:t>
            </a:r>
          </a:p>
          <a:p>
            <a:pPr marL="285750" indent="-285750">
              <a:buFontTx/>
              <a:buChar char="-"/>
            </a:pPr>
            <a:r>
              <a:rPr lang="en-NL" dirty="0"/>
              <a:t>Bitbucket</a:t>
            </a:r>
          </a:p>
          <a:p>
            <a:pPr marL="285750" indent="-285750">
              <a:buFontTx/>
              <a:buChar char="-"/>
            </a:pPr>
            <a:r>
              <a:rPr lang="en-NL" dirty="0"/>
              <a:t>IntelliJ</a:t>
            </a:r>
          </a:p>
          <a:p>
            <a:pPr marL="285750" indent="-285750">
              <a:buFontTx/>
              <a:buChar char="-"/>
            </a:pPr>
            <a:r>
              <a:rPr lang="en-NL" dirty="0"/>
              <a:t>Visual Studio Code</a:t>
            </a:r>
          </a:p>
          <a:p>
            <a:pPr marL="285750" indent="-285750">
              <a:buFontTx/>
              <a:buChar char="-"/>
            </a:pPr>
            <a:endParaRPr lang="en-NL" dirty="0"/>
          </a:p>
          <a:p>
            <a:r>
              <a:rPr lang="en-GB" dirty="0"/>
              <a:t>A</a:t>
            </a:r>
            <a:r>
              <a:rPr lang="en-NL" dirty="0"/>
              <a:t>nd many more…</a:t>
            </a:r>
          </a:p>
        </p:txBody>
      </p:sp>
    </p:spTree>
    <p:extLst>
      <p:ext uri="{BB962C8B-B14F-4D97-AF65-F5344CB8AC3E}">
        <p14:creationId xmlns:p14="http://schemas.microsoft.com/office/powerpoint/2010/main" val="144393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NL" dirty="0"/>
              <a:t>Git branching</a:t>
            </a:r>
          </a:p>
        </p:txBody>
      </p:sp>
      <p:sp>
        <p:nvSpPr>
          <p:cNvPr id="8" name="Text Placeholder 6">
            <a:extLst>
              <a:ext uri="{FF2B5EF4-FFF2-40B4-BE49-F238E27FC236}">
                <a16:creationId xmlns:a16="http://schemas.microsoft.com/office/drawing/2014/main" id="{F2E6DD6D-6746-9C41-8A9D-99A8CAEB9DC0}"/>
              </a:ext>
            </a:extLst>
          </p:cNvPr>
          <p:cNvSpPr>
            <a:spLocks noGrp="1"/>
          </p:cNvSpPr>
          <p:nvPr>
            <p:ph type="body" sz="quarter" idx="16"/>
          </p:nvPr>
        </p:nvSpPr>
        <p:spPr>
          <a:xfrm>
            <a:off x="456219" y="1788606"/>
            <a:ext cx="3635375" cy="569979"/>
          </a:xfrm>
        </p:spPr>
        <p:txBody>
          <a:bodyPr/>
          <a:lstStyle/>
          <a:p>
            <a:pPr marL="285750" indent="-285750">
              <a:buFontTx/>
              <a:buChar char="-"/>
            </a:pPr>
            <a:r>
              <a:rPr lang="nl-NL" dirty="0"/>
              <a:t>Start </a:t>
            </a:r>
            <a:r>
              <a:rPr lang="nl-NL" dirty="0" err="1"/>
              <a:t>from</a:t>
            </a:r>
            <a:r>
              <a:rPr lang="nl-NL" dirty="0"/>
              <a:t> master</a:t>
            </a:r>
          </a:p>
          <a:p>
            <a:pPr marL="285750" indent="-285750">
              <a:buFontTx/>
              <a:buChar char="-"/>
            </a:pPr>
            <a:r>
              <a:rPr lang="nl-NL" dirty="0" err="1"/>
              <a:t>Develop</a:t>
            </a:r>
            <a:r>
              <a:rPr lang="nl-NL" dirty="0"/>
              <a:t> is </a:t>
            </a:r>
            <a:r>
              <a:rPr lang="nl-NL" dirty="0" err="1"/>
              <a:t>ongoing</a:t>
            </a:r>
            <a:r>
              <a:rPr lang="nl-NL" dirty="0"/>
              <a:t> </a:t>
            </a:r>
            <a:r>
              <a:rPr lang="nl-NL" dirty="0" err="1"/>
              <a:t>work</a:t>
            </a:r>
            <a:endParaRPr lang="nl-NL" dirty="0"/>
          </a:p>
          <a:p>
            <a:pPr marL="444500" lvl="1" indent="-285750">
              <a:buFontTx/>
              <a:buChar char="-"/>
            </a:pPr>
            <a:r>
              <a:rPr lang="nl-NL" dirty="0" err="1"/>
              <a:t>Develop</a:t>
            </a:r>
            <a:r>
              <a:rPr lang="nl-NL" dirty="0"/>
              <a:t> </a:t>
            </a:r>
            <a:r>
              <a:rPr lang="nl-NL" dirty="0" err="1"/>
              <a:t>merges</a:t>
            </a:r>
            <a:r>
              <a:rPr lang="nl-NL" dirty="0"/>
              <a:t> </a:t>
            </a:r>
            <a:r>
              <a:rPr lang="nl-NL" dirty="0" err="1"/>
              <a:t>to</a:t>
            </a:r>
            <a:r>
              <a:rPr lang="nl-NL" dirty="0"/>
              <a:t> master on release.</a:t>
            </a:r>
          </a:p>
          <a:p>
            <a:pPr marL="285750" indent="-285750">
              <a:buFontTx/>
              <a:buChar char="-"/>
            </a:pPr>
            <a:r>
              <a:rPr lang="nl-NL" dirty="0" err="1"/>
              <a:t>Hotfixes</a:t>
            </a:r>
            <a:r>
              <a:rPr lang="nl-NL" dirty="0"/>
              <a:t> </a:t>
            </a:r>
            <a:r>
              <a:rPr lang="nl-NL" dirty="0" err="1"/>
              <a:t>only</a:t>
            </a:r>
            <a:r>
              <a:rPr lang="nl-NL" dirty="0"/>
              <a:t> on </a:t>
            </a:r>
            <a:r>
              <a:rPr lang="nl-NL" dirty="0" err="1"/>
              <a:t>production</a:t>
            </a:r>
            <a:r>
              <a:rPr lang="nl-NL" dirty="0"/>
              <a:t> issues</a:t>
            </a:r>
          </a:p>
          <a:p>
            <a:pPr marL="444500" lvl="1" indent="-285750">
              <a:buFontTx/>
              <a:buChar char="-"/>
            </a:pPr>
            <a:r>
              <a:rPr lang="nl-NL" dirty="0" err="1"/>
              <a:t>Hotfixes</a:t>
            </a:r>
            <a:r>
              <a:rPr lang="nl-NL" dirty="0"/>
              <a:t> </a:t>
            </a:r>
            <a:r>
              <a:rPr lang="nl-NL" dirty="0" err="1"/>
              <a:t>merge</a:t>
            </a:r>
            <a:r>
              <a:rPr lang="nl-NL" dirty="0"/>
              <a:t> </a:t>
            </a:r>
            <a:r>
              <a:rPr lang="nl-NL" dirty="0" err="1"/>
              <a:t>to</a:t>
            </a:r>
            <a:r>
              <a:rPr lang="nl-NL" dirty="0"/>
              <a:t> master AND </a:t>
            </a:r>
            <a:r>
              <a:rPr lang="nl-NL" dirty="0" err="1"/>
              <a:t>develop</a:t>
            </a:r>
            <a:r>
              <a:rPr lang="nl-NL" dirty="0"/>
              <a:t>!</a:t>
            </a:r>
          </a:p>
          <a:p>
            <a:pPr marL="285750" indent="-285750">
              <a:buFontTx/>
              <a:buChar char="-"/>
            </a:pPr>
            <a:r>
              <a:rPr lang="nl-NL" dirty="0"/>
              <a:t>Feature branches </a:t>
            </a:r>
            <a:r>
              <a:rPr lang="nl-NL" dirty="0" err="1"/>
              <a:t>for</a:t>
            </a:r>
            <a:r>
              <a:rPr lang="nl-NL" dirty="0"/>
              <a:t> new features.</a:t>
            </a:r>
          </a:p>
          <a:p>
            <a:pPr marL="444500" lvl="1" indent="-285750">
              <a:buFontTx/>
              <a:buChar char="-"/>
            </a:pPr>
            <a:r>
              <a:rPr lang="nl-NL" dirty="0"/>
              <a:t>Feature branches </a:t>
            </a:r>
            <a:r>
              <a:rPr lang="nl-NL" dirty="0" err="1"/>
              <a:t>merge</a:t>
            </a:r>
            <a:r>
              <a:rPr lang="nl-NL" dirty="0"/>
              <a:t> </a:t>
            </a:r>
            <a:r>
              <a:rPr lang="nl-NL" dirty="0" err="1"/>
              <a:t>to</a:t>
            </a:r>
            <a:r>
              <a:rPr lang="nl-NL" dirty="0"/>
              <a:t> </a:t>
            </a:r>
            <a:r>
              <a:rPr lang="nl-NL" dirty="0" err="1"/>
              <a:t>develop</a:t>
            </a:r>
            <a:r>
              <a:rPr lang="nl-NL" dirty="0"/>
              <a:t>.</a:t>
            </a:r>
          </a:p>
          <a:p>
            <a:pPr marL="444500" lvl="1" indent="-285750">
              <a:buFontTx/>
              <a:buChar char="-"/>
            </a:pPr>
            <a:r>
              <a:rPr lang="nl-NL" dirty="0"/>
              <a:t>Keep </a:t>
            </a:r>
            <a:r>
              <a:rPr lang="nl-NL" dirty="0" err="1"/>
              <a:t>an</a:t>
            </a:r>
            <a:r>
              <a:rPr lang="nl-NL" dirty="0"/>
              <a:t> </a:t>
            </a:r>
            <a:r>
              <a:rPr lang="nl-NL" dirty="0" err="1"/>
              <a:t>eye</a:t>
            </a:r>
            <a:r>
              <a:rPr lang="nl-NL" dirty="0"/>
              <a:t> on </a:t>
            </a:r>
            <a:r>
              <a:rPr lang="nl-NL" dirty="0" err="1"/>
              <a:t>merge</a:t>
            </a:r>
            <a:r>
              <a:rPr lang="nl-NL" dirty="0"/>
              <a:t> </a:t>
            </a:r>
            <a:r>
              <a:rPr lang="nl-NL" dirty="0" err="1"/>
              <a:t>conflicts</a:t>
            </a:r>
            <a:r>
              <a:rPr lang="nl-NL" dirty="0"/>
              <a:t>!</a:t>
            </a:r>
          </a:p>
        </p:txBody>
      </p:sp>
      <p:pic>
        <p:nvPicPr>
          <p:cNvPr id="6" name="Picture 5">
            <a:extLst>
              <a:ext uri="{FF2B5EF4-FFF2-40B4-BE49-F238E27FC236}">
                <a16:creationId xmlns:a16="http://schemas.microsoft.com/office/drawing/2014/main" id="{889488E9-15F9-8548-88C6-DAF24E82F58F}"/>
              </a:ext>
            </a:extLst>
          </p:cNvPr>
          <p:cNvPicPr>
            <a:picLocks noChangeAspect="1"/>
          </p:cNvPicPr>
          <p:nvPr/>
        </p:nvPicPr>
        <p:blipFill>
          <a:blip r:embed="rId3"/>
          <a:stretch>
            <a:fillRect/>
          </a:stretch>
        </p:blipFill>
        <p:spPr>
          <a:xfrm>
            <a:off x="4271617" y="1143000"/>
            <a:ext cx="8128000" cy="4572000"/>
          </a:xfrm>
          <a:prstGeom prst="rect">
            <a:avLst/>
          </a:prstGeom>
        </p:spPr>
      </p:pic>
    </p:spTree>
    <p:extLst>
      <p:ext uri="{BB962C8B-B14F-4D97-AF65-F5344CB8AC3E}">
        <p14:creationId xmlns:p14="http://schemas.microsoft.com/office/powerpoint/2010/main" val="176589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NL" dirty="0"/>
              <a:t>Pull Requests</a:t>
            </a:r>
          </a:p>
        </p:txBody>
      </p:sp>
      <p:pic>
        <p:nvPicPr>
          <p:cNvPr id="17" name="Picture 16" descr="A screenshot of a computer&#10;&#10;Description automatically generated">
            <a:extLst>
              <a:ext uri="{FF2B5EF4-FFF2-40B4-BE49-F238E27FC236}">
                <a16:creationId xmlns:a16="http://schemas.microsoft.com/office/drawing/2014/main" id="{F9DAD52E-6C61-4745-8624-1142C6775F56}"/>
              </a:ext>
            </a:extLst>
          </p:cNvPr>
          <p:cNvPicPr>
            <a:picLocks noChangeAspect="1"/>
          </p:cNvPicPr>
          <p:nvPr/>
        </p:nvPicPr>
        <p:blipFill>
          <a:blip r:embed="rId3"/>
          <a:stretch>
            <a:fillRect/>
          </a:stretch>
        </p:blipFill>
        <p:spPr>
          <a:xfrm>
            <a:off x="3055645" y="0"/>
            <a:ext cx="9136355" cy="6858000"/>
          </a:xfrm>
          <a:prstGeom prst="rect">
            <a:avLst/>
          </a:prstGeom>
        </p:spPr>
      </p:pic>
    </p:spTree>
    <p:extLst>
      <p:ext uri="{BB962C8B-B14F-4D97-AF65-F5344CB8AC3E}">
        <p14:creationId xmlns:p14="http://schemas.microsoft.com/office/powerpoint/2010/main" val="153822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NL" dirty="0"/>
              <a:t>WIP of DRAFT Pull Requests</a:t>
            </a:r>
          </a:p>
        </p:txBody>
      </p:sp>
      <p:sp>
        <p:nvSpPr>
          <p:cNvPr id="3" name="Text Placeholder 2">
            <a:extLst>
              <a:ext uri="{FF2B5EF4-FFF2-40B4-BE49-F238E27FC236}">
                <a16:creationId xmlns:a16="http://schemas.microsoft.com/office/drawing/2014/main" id="{8FF5DEE6-C2BF-C043-900F-796525323E2F}"/>
              </a:ext>
            </a:extLst>
          </p:cNvPr>
          <p:cNvSpPr>
            <a:spLocks noGrp="1"/>
          </p:cNvSpPr>
          <p:nvPr>
            <p:ph type="body" sz="quarter" idx="16"/>
          </p:nvPr>
        </p:nvSpPr>
        <p:spPr/>
        <p:txBody>
          <a:bodyPr/>
          <a:lstStyle/>
          <a:p>
            <a:pPr marL="285750" indent="-285750">
              <a:buFontTx/>
              <a:buChar char="-"/>
            </a:pPr>
            <a:r>
              <a:rPr lang="en-NL" dirty="0"/>
              <a:t>Keep track of ongoing work</a:t>
            </a:r>
          </a:p>
          <a:p>
            <a:pPr marL="285750" indent="-285750">
              <a:buFontTx/>
              <a:buChar char="-"/>
            </a:pPr>
            <a:r>
              <a:rPr lang="en-NL" dirty="0"/>
              <a:t>Get feedback when there are merge conflicts along the way.</a:t>
            </a:r>
          </a:p>
          <a:p>
            <a:pPr marL="285750" indent="-285750">
              <a:buFontTx/>
              <a:buChar char="-"/>
            </a:pPr>
            <a:r>
              <a:rPr lang="en-NL" dirty="0"/>
              <a:t>Setup CI/CD pipelines on your WIP branches to get feedback along the way.</a:t>
            </a:r>
          </a:p>
          <a:p>
            <a:pPr marL="285750" indent="-285750">
              <a:buFontTx/>
              <a:buChar char="-"/>
            </a:pPr>
            <a:r>
              <a:rPr lang="en-NL" dirty="0"/>
              <a:t>Don’t wait with feedback until the end, but do it during development to speed up the process.</a:t>
            </a:r>
          </a:p>
          <a:p>
            <a:pPr marL="285750" indent="-285750">
              <a:buFontTx/>
              <a:buChar char="-"/>
            </a:pPr>
            <a:endParaRPr lang="en-NL" dirty="0"/>
          </a:p>
        </p:txBody>
      </p:sp>
    </p:spTree>
    <p:extLst>
      <p:ext uri="{BB962C8B-B14F-4D97-AF65-F5344CB8AC3E}">
        <p14:creationId xmlns:p14="http://schemas.microsoft.com/office/powerpoint/2010/main" val="180977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NL" dirty="0"/>
              <a:t>Your turn!</a:t>
            </a:r>
          </a:p>
        </p:txBody>
      </p:sp>
      <p:sp>
        <p:nvSpPr>
          <p:cNvPr id="3" name="Text Placeholder 2">
            <a:extLst>
              <a:ext uri="{FF2B5EF4-FFF2-40B4-BE49-F238E27FC236}">
                <a16:creationId xmlns:a16="http://schemas.microsoft.com/office/drawing/2014/main" id="{8FF5DEE6-C2BF-C043-900F-796525323E2F}"/>
              </a:ext>
            </a:extLst>
          </p:cNvPr>
          <p:cNvSpPr>
            <a:spLocks noGrp="1"/>
          </p:cNvSpPr>
          <p:nvPr>
            <p:ph type="body" sz="quarter" idx="16"/>
          </p:nvPr>
        </p:nvSpPr>
        <p:spPr/>
        <p:txBody>
          <a:bodyPr/>
          <a:lstStyle/>
          <a:p>
            <a:pPr marL="285750" indent="-285750">
              <a:buFontTx/>
              <a:buChar char="-"/>
            </a:pPr>
            <a:r>
              <a:rPr lang="en-NL" dirty="0"/>
              <a:t>Go to: </a:t>
            </a:r>
            <a:r>
              <a:rPr lang="en-GB" dirty="0">
                <a:hlinkClick r:id="rId3"/>
              </a:rPr>
              <a:t>https://github.com/JeroenEgelmeers/git-workshop</a:t>
            </a:r>
            <a:endParaRPr lang="en-GB" dirty="0"/>
          </a:p>
          <a:p>
            <a:pPr marL="285750" indent="-285750">
              <a:buFontTx/>
              <a:buChar char="-"/>
            </a:pPr>
            <a:r>
              <a:rPr lang="en-GB" dirty="0"/>
              <a:t>Read the README and follow the instructions.</a:t>
            </a:r>
          </a:p>
          <a:p>
            <a:pPr marL="285750" indent="-285750">
              <a:buFontTx/>
              <a:buChar char="-"/>
            </a:pPr>
            <a:endParaRPr lang="en-GB" dirty="0"/>
          </a:p>
          <a:p>
            <a:pPr marL="285750" indent="-285750">
              <a:buFontTx/>
              <a:buChar char="-"/>
            </a:pPr>
            <a:r>
              <a:rPr lang="en-GB" b="1" dirty="0"/>
              <a:t>Stuck or done?</a:t>
            </a:r>
            <a:r>
              <a:rPr lang="en-GB" dirty="0"/>
              <a:t> </a:t>
            </a:r>
            <a:br>
              <a:rPr lang="en-GB" dirty="0"/>
            </a:br>
            <a:r>
              <a:rPr lang="en-GB" dirty="0"/>
              <a:t>Please notify me and we’ll get to the next assignment.</a:t>
            </a:r>
          </a:p>
          <a:p>
            <a:pPr marL="285750" indent="-285750">
              <a:buFontTx/>
              <a:buChar char="-"/>
            </a:pPr>
            <a:endParaRPr lang="en-GB" dirty="0"/>
          </a:p>
          <a:p>
            <a:pPr marL="285750" indent="-285750">
              <a:buFontTx/>
              <a:buChar char="-"/>
            </a:pPr>
            <a:r>
              <a:rPr lang="en-GB" dirty="0"/>
              <a:t>If you would like, also try it with a tool like </a:t>
            </a:r>
            <a:r>
              <a:rPr lang="en-GB" dirty="0" err="1"/>
              <a:t>Github</a:t>
            </a:r>
            <a:r>
              <a:rPr lang="en-GB" dirty="0"/>
              <a:t> Desktop</a:t>
            </a:r>
            <a:endParaRPr lang="en-NL" dirty="0"/>
          </a:p>
          <a:p>
            <a:pPr marL="285750" indent="-285750">
              <a:buFontTx/>
              <a:buChar char="-"/>
            </a:pPr>
            <a:endParaRPr lang="en-NL" dirty="0"/>
          </a:p>
        </p:txBody>
      </p:sp>
    </p:spTree>
    <p:extLst>
      <p:ext uri="{BB962C8B-B14F-4D97-AF65-F5344CB8AC3E}">
        <p14:creationId xmlns:p14="http://schemas.microsoft.com/office/powerpoint/2010/main" val="43004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42E8-D470-2347-BA05-A32BD7940589}"/>
              </a:ext>
            </a:extLst>
          </p:cNvPr>
          <p:cNvSpPr>
            <a:spLocks noGrp="1"/>
          </p:cNvSpPr>
          <p:nvPr>
            <p:ph type="ctrTitle"/>
          </p:nvPr>
        </p:nvSpPr>
        <p:spPr>
          <a:xfrm>
            <a:off x="6787665" y="2592202"/>
            <a:ext cx="4967932" cy="720725"/>
          </a:xfrm>
        </p:spPr>
        <p:txBody>
          <a:bodyPr/>
          <a:lstStyle/>
          <a:p>
            <a:r>
              <a:rPr lang="nl-NL" sz="2400" b="1" dirty="0" err="1"/>
              <a:t>Questions</a:t>
            </a:r>
            <a:r>
              <a:rPr lang="nl-NL" sz="2400" b="1" dirty="0"/>
              <a:t>?</a:t>
            </a:r>
            <a:endParaRPr lang="en-NL" dirty="0"/>
          </a:p>
        </p:txBody>
      </p:sp>
      <p:sp>
        <p:nvSpPr>
          <p:cNvPr id="3" name="Subtitle 2">
            <a:extLst>
              <a:ext uri="{FF2B5EF4-FFF2-40B4-BE49-F238E27FC236}">
                <a16:creationId xmlns:a16="http://schemas.microsoft.com/office/drawing/2014/main" id="{515D5E0D-DD94-1147-A1F0-E4DBBF8DD01F}"/>
              </a:ext>
            </a:extLst>
          </p:cNvPr>
          <p:cNvSpPr>
            <a:spLocks noGrp="1"/>
          </p:cNvSpPr>
          <p:nvPr>
            <p:ph type="subTitle" idx="1"/>
          </p:nvPr>
        </p:nvSpPr>
        <p:spPr>
          <a:xfrm>
            <a:off x="6787665" y="3506601"/>
            <a:ext cx="4967932" cy="1223963"/>
          </a:xfrm>
        </p:spPr>
        <p:txBody>
          <a:bodyPr/>
          <a:lstStyle/>
          <a:p>
            <a:r>
              <a:rPr lang="en-NL" dirty="0"/>
              <a:t>Feel free to reach out via my email or Teams!</a:t>
            </a:r>
          </a:p>
        </p:txBody>
      </p:sp>
      <p:sp>
        <p:nvSpPr>
          <p:cNvPr id="4" name="Title 6">
            <a:extLst>
              <a:ext uri="{FF2B5EF4-FFF2-40B4-BE49-F238E27FC236}">
                <a16:creationId xmlns:a16="http://schemas.microsoft.com/office/drawing/2014/main" id="{C6901507-7CAC-2E4D-BDAB-C823460860F4}"/>
              </a:ext>
            </a:extLst>
          </p:cNvPr>
          <p:cNvSpPr txBox="1">
            <a:spLocks/>
          </p:cNvSpPr>
          <p:nvPr/>
        </p:nvSpPr>
        <p:spPr>
          <a:xfrm>
            <a:off x="2763620" y="1181894"/>
            <a:ext cx="6987035" cy="720725"/>
          </a:xfrm>
          <a:effectLst>
            <a:outerShdw blurRad="508000" dist="63500" dir="5400000" algn="ctr" rotWithShape="0">
              <a:schemeClr val="tx1"/>
            </a:outerShdw>
          </a:effectLst>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nl-NL" sz="8000" b="1" dirty="0" err="1">
                <a:solidFill>
                  <a:schemeClr val="bg1"/>
                </a:solidFill>
              </a:rPr>
              <a:t>Thank</a:t>
            </a:r>
            <a:r>
              <a:rPr lang="nl-NL" sz="8000" b="1" dirty="0">
                <a:solidFill>
                  <a:schemeClr val="bg1"/>
                </a:solidFill>
              </a:rPr>
              <a:t> </a:t>
            </a:r>
            <a:r>
              <a:rPr lang="nl-NL" sz="8000" b="1" dirty="0" err="1">
                <a:solidFill>
                  <a:schemeClr val="bg1"/>
                </a:solidFill>
              </a:rPr>
              <a:t>you</a:t>
            </a:r>
            <a:r>
              <a:rPr lang="nl-NL" sz="8000" b="1" dirty="0">
                <a:solidFill>
                  <a:schemeClr val="bg1"/>
                </a:solidFill>
              </a:rPr>
              <a:t>!</a:t>
            </a:r>
          </a:p>
        </p:txBody>
      </p:sp>
      <p:sp>
        <p:nvSpPr>
          <p:cNvPr id="6" name="Subtitle 7">
            <a:extLst>
              <a:ext uri="{FF2B5EF4-FFF2-40B4-BE49-F238E27FC236}">
                <a16:creationId xmlns:a16="http://schemas.microsoft.com/office/drawing/2014/main" id="{18B9E094-F585-C249-86C8-62790814ECB9}"/>
              </a:ext>
            </a:extLst>
          </p:cNvPr>
          <p:cNvSpPr txBox="1">
            <a:spLocks/>
          </p:cNvSpPr>
          <p:nvPr/>
        </p:nvSpPr>
        <p:spPr>
          <a:xfrm>
            <a:off x="780351" y="2189339"/>
            <a:ext cx="4967932" cy="327024"/>
          </a:xfrm>
          <a:effectLst>
            <a:outerShdw blurRad="508000" dist="63500" dir="5400000" algn="ctr" rotWithShape="0">
              <a:prstClr val="black"/>
            </a:outerShdw>
          </a:effectLst>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nl-NL" sz="2800" b="1" dirty="0">
                <a:solidFill>
                  <a:schemeClr val="bg1"/>
                </a:solidFill>
              </a:rPr>
              <a:t>  Jeroen Egelmeers</a:t>
            </a:r>
            <a:endParaRPr lang="nl-NL" sz="2800" b="1" u="sng" dirty="0">
              <a:solidFill>
                <a:schemeClr val="bg1"/>
              </a:solidFill>
            </a:endParaRPr>
          </a:p>
          <a:p>
            <a:endParaRPr lang="nl-NL" b="1" dirty="0">
              <a:solidFill>
                <a:schemeClr val="bg1"/>
              </a:solidFill>
            </a:endParaRPr>
          </a:p>
        </p:txBody>
      </p:sp>
      <p:pic>
        <p:nvPicPr>
          <p:cNvPr id="7" name="Picture 6">
            <a:extLst>
              <a:ext uri="{FF2B5EF4-FFF2-40B4-BE49-F238E27FC236}">
                <a16:creationId xmlns:a16="http://schemas.microsoft.com/office/drawing/2014/main" id="{A8494101-5F12-C945-A33F-F4881F623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95" y="3916513"/>
            <a:ext cx="367991" cy="367991"/>
          </a:xfrm>
          <a:prstGeom prst="rect">
            <a:avLst/>
          </a:prstGeom>
          <a:effectLst/>
        </p:spPr>
      </p:pic>
      <p:pic>
        <p:nvPicPr>
          <p:cNvPr id="8" name="Picture 7">
            <a:extLst>
              <a:ext uri="{FF2B5EF4-FFF2-40B4-BE49-F238E27FC236}">
                <a16:creationId xmlns:a16="http://schemas.microsoft.com/office/drawing/2014/main" id="{9938F6A9-47EC-F14E-9539-E57A67769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269" y="4366921"/>
            <a:ext cx="378140" cy="378140"/>
          </a:xfrm>
          <a:prstGeom prst="rect">
            <a:avLst/>
          </a:prstGeom>
          <a:effectLst/>
        </p:spPr>
      </p:pic>
      <p:pic>
        <p:nvPicPr>
          <p:cNvPr id="9" name="Picture 8">
            <a:extLst>
              <a:ext uri="{FF2B5EF4-FFF2-40B4-BE49-F238E27FC236}">
                <a16:creationId xmlns:a16="http://schemas.microsoft.com/office/drawing/2014/main" id="{E75EE82F-0E2E-8E4C-9BFF-86FAF47E1871}"/>
              </a:ext>
            </a:extLst>
          </p:cNvPr>
          <p:cNvPicPr>
            <a:picLocks noChangeAspect="1"/>
          </p:cNvPicPr>
          <p:nvPr/>
        </p:nvPicPr>
        <p:blipFill>
          <a:blip r:embed="rId5">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170037" y="3480487"/>
            <a:ext cx="337942" cy="337942"/>
          </a:xfrm>
          <a:prstGeom prst="rect">
            <a:avLst/>
          </a:prstGeom>
          <a:effectLst/>
        </p:spPr>
      </p:pic>
      <p:sp>
        <p:nvSpPr>
          <p:cNvPr id="10" name="Title 6">
            <a:extLst>
              <a:ext uri="{FF2B5EF4-FFF2-40B4-BE49-F238E27FC236}">
                <a16:creationId xmlns:a16="http://schemas.microsoft.com/office/drawing/2014/main" id="{D819219D-5AA4-4145-B8B6-334DBECAC820}"/>
              </a:ext>
            </a:extLst>
          </p:cNvPr>
          <p:cNvSpPr txBox="1">
            <a:spLocks/>
          </p:cNvSpPr>
          <p:nvPr/>
        </p:nvSpPr>
        <p:spPr>
          <a:xfrm>
            <a:off x="3295882" y="2823726"/>
            <a:ext cx="4967932" cy="186756"/>
          </a:xfrm>
          <a:prstGeom prst="rect">
            <a:avLst/>
          </a:prstGeom>
          <a:noFill/>
          <a:ln w="12700" cap="flat" cmpd="sng" algn="ctr">
            <a:noFill/>
            <a:prstDash val="solid"/>
            <a:miter lim="800000"/>
          </a:ln>
          <a:effectLst>
            <a:outerShdw blurRad="508000" dist="63500" dir="5400000" algn="ctr" rotWithShape="0">
              <a:prstClr val="black"/>
            </a:outerShdw>
          </a:effectLst>
        </p:spPr>
        <p:txBody>
          <a:bodyPr lIns="0" tIns="0" rIns="0" bIns="0" rtlCol="0" anchor="b">
            <a:noAutofit/>
          </a:bodyPr>
          <a:lstStyle>
            <a:lvl1pPr algn="l" defTabSz="914400" rtl="0" eaLnBrk="1" latinLnBrk="0" hangingPunct="1">
              <a:lnSpc>
                <a:spcPts val="3000"/>
              </a:lnSpc>
              <a:spcBef>
                <a:spcPct val="0"/>
              </a:spcBef>
              <a:buNone/>
              <a:defRPr lang="en-US" sz="2600" b="0" kern="1200" dirty="0">
                <a:solidFill>
                  <a:schemeClr val="bg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00000"/>
              </a:lnSpc>
            </a:pPr>
            <a:r>
              <a:rPr lang="nl-NL" sz="1100" b="1" dirty="0"/>
              <a:t>Sogeti Nederland</a:t>
            </a:r>
          </a:p>
        </p:txBody>
      </p:sp>
      <p:sp>
        <p:nvSpPr>
          <p:cNvPr id="11" name="Rectangle 10">
            <a:extLst>
              <a:ext uri="{FF2B5EF4-FFF2-40B4-BE49-F238E27FC236}">
                <a16:creationId xmlns:a16="http://schemas.microsoft.com/office/drawing/2014/main" id="{1C4138CF-0248-1B47-A2C4-EB7055416104}"/>
              </a:ext>
            </a:extLst>
          </p:cNvPr>
          <p:cNvSpPr/>
          <p:nvPr/>
        </p:nvSpPr>
        <p:spPr>
          <a:xfrm>
            <a:off x="1537994" y="3312927"/>
            <a:ext cx="3866343" cy="1393843"/>
          </a:xfrm>
          <a:prstGeom prst="rect">
            <a:avLst/>
          </a:prstGeom>
          <a:effectLst>
            <a:outerShdw blurRad="508000" dist="63500" dir="5400000" algn="ctr" rotWithShape="0">
              <a:prstClr val="black"/>
            </a:outerShdw>
          </a:effectLst>
        </p:spPr>
        <p:txBody>
          <a:bodyPr wrap="square">
            <a:spAutoFit/>
          </a:bodyPr>
          <a:lstStyle/>
          <a:p>
            <a:pPr>
              <a:lnSpc>
                <a:spcPct val="250000"/>
              </a:lnSpc>
            </a:pPr>
            <a:r>
              <a:rPr lang="nl-NL" sz="1200" b="1" dirty="0">
                <a:solidFill>
                  <a:schemeClr val="bg1"/>
                </a:solidFill>
              </a:rPr>
              <a:t>INTERNAL</a:t>
            </a:r>
            <a:br>
              <a:rPr lang="nl-NL" sz="1200" b="1" dirty="0">
                <a:solidFill>
                  <a:schemeClr val="bg1"/>
                </a:solidFill>
              </a:rPr>
            </a:br>
            <a:r>
              <a:rPr lang="nl-NL" sz="1200" b="1" dirty="0">
                <a:solidFill>
                  <a:schemeClr val="bg1"/>
                </a:solidFill>
              </a:rPr>
              <a:t>https://linkedin.com/in/jegelmeers</a:t>
            </a:r>
            <a:br>
              <a:rPr lang="nl-NL" sz="1200" b="1" dirty="0">
                <a:solidFill>
                  <a:schemeClr val="bg1"/>
                </a:solidFill>
              </a:rPr>
            </a:br>
            <a:r>
              <a:rPr lang="nl-NL" sz="1200" b="1" dirty="0">
                <a:solidFill>
                  <a:schemeClr val="bg1"/>
                </a:solidFill>
              </a:rPr>
              <a:t>https://www.jeroenegelmeers.nl/</a:t>
            </a:r>
          </a:p>
        </p:txBody>
      </p:sp>
      <p:cxnSp>
        <p:nvCxnSpPr>
          <p:cNvPr id="12" name="Straight Connector 11">
            <a:extLst>
              <a:ext uri="{FF2B5EF4-FFF2-40B4-BE49-F238E27FC236}">
                <a16:creationId xmlns:a16="http://schemas.microsoft.com/office/drawing/2014/main" id="{44168375-E526-3044-8740-CC2BC3D21409}"/>
              </a:ext>
            </a:extLst>
          </p:cNvPr>
          <p:cNvCxnSpPr/>
          <p:nvPr/>
        </p:nvCxnSpPr>
        <p:spPr>
          <a:xfrm>
            <a:off x="3761332" y="4236413"/>
            <a:ext cx="1027522"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
        <p:nvSpPr>
          <p:cNvPr id="13" name="Title 6">
            <a:extLst>
              <a:ext uri="{FF2B5EF4-FFF2-40B4-BE49-F238E27FC236}">
                <a16:creationId xmlns:a16="http://schemas.microsoft.com/office/drawing/2014/main" id="{748CA314-022C-8E43-9DF8-0EFE1A75924F}"/>
              </a:ext>
            </a:extLst>
          </p:cNvPr>
          <p:cNvSpPr txBox="1">
            <a:spLocks/>
          </p:cNvSpPr>
          <p:nvPr/>
        </p:nvSpPr>
        <p:spPr>
          <a:xfrm>
            <a:off x="1128068" y="2171555"/>
            <a:ext cx="4967932" cy="186756"/>
          </a:xfrm>
          <a:prstGeom prst="rect">
            <a:avLst/>
          </a:prstGeom>
          <a:noFill/>
          <a:ln w="12700" cap="flat" cmpd="sng" algn="ctr">
            <a:noFill/>
            <a:prstDash val="solid"/>
            <a:miter lim="800000"/>
          </a:ln>
          <a:effectLst>
            <a:outerShdw blurRad="508000" dist="63500" dir="5400000" algn="ctr" rotWithShape="0">
              <a:prstClr val="black"/>
            </a:outerShdw>
          </a:effectLst>
        </p:spPr>
        <p:txBody>
          <a:bodyPr lIns="0" tIns="0" rIns="0" bIns="0" rtlCol="0" anchor="b">
            <a:noAutofit/>
          </a:bodyPr>
          <a:lstStyle>
            <a:lvl1pPr algn="l" defTabSz="914400" rtl="0" eaLnBrk="1" latinLnBrk="0" hangingPunct="1">
              <a:lnSpc>
                <a:spcPts val="3000"/>
              </a:lnSpc>
              <a:spcBef>
                <a:spcPct val="0"/>
              </a:spcBef>
              <a:buNone/>
              <a:defRPr lang="en-US" sz="2600" b="0" kern="1200" dirty="0">
                <a:solidFill>
                  <a:schemeClr val="bg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00000"/>
              </a:lnSpc>
            </a:pPr>
            <a:r>
              <a:rPr lang="nl-NL" sz="1100" b="1" dirty="0"/>
              <a:t>Full Stack Developer</a:t>
            </a:r>
          </a:p>
        </p:txBody>
      </p:sp>
    </p:spTree>
    <p:extLst>
      <p:ext uri="{BB962C8B-B14F-4D97-AF65-F5344CB8AC3E}">
        <p14:creationId xmlns:p14="http://schemas.microsoft.com/office/powerpoint/2010/main" val="408531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08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1B6-8367-CD40-80CB-001A18CAE53D}"/>
              </a:ext>
            </a:extLst>
          </p:cNvPr>
          <p:cNvSpPr>
            <a:spLocks noGrp="1"/>
          </p:cNvSpPr>
          <p:nvPr>
            <p:ph type="title"/>
          </p:nvPr>
        </p:nvSpPr>
        <p:spPr/>
        <p:txBody>
          <a:bodyPr/>
          <a:lstStyle/>
          <a:p>
            <a:r>
              <a:rPr lang="en-NL" dirty="0"/>
              <a:t>Git workshop</a:t>
            </a:r>
          </a:p>
        </p:txBody>
      </p:sp>
      <p:sp>
        <p:nvSpPr>
          <p:cNvPr id="3" name="Text Placeholder 2">
            <a:extLst>
              <a:ext uri="{FF2B5EF4-FFF2-40B4-BE49-F238E27FC236}">
                <a16:creationId xmlns:a16="http://schemas.microsoft.com/office/drawing/2014/main" id="{30CA0182-BFD5-C34D-AD2F-4F54D3683D97}"/>
              </a:ext>
            </a:extLst>
          </p:cNvPr>
          <p:cNvSpPr>
            <a:spLocks noGrp="1"/>
          </p:cNvSpPr>
          <p:nvPr>
            <p:ph type="body" sz="quarter" idx="11"/>
          </p:nvPr>
        </p:nvSpPr>
        <p:spPr>
          <a:xfrm>
            <a:off x="5181600" y="2349537"/>
            <a:ext cx="5562600" cy="555448"/>
          </a:xfrm>
        </p:spPr>
        <p:txBody>
          <a:bodyPr/>
          <a:lstStyle/>
          <a:p>
            <a:r>
              <a:rPr lang="en-US" dirty="0"/>
              <a:t>What</a:t>
            </a:r>
            <a:r>
              <a:rPr lang="en-NL" dirty="0"/>
              <a:t> is Git </a:t>
            </a:r>
            <a:r>
              <a:rPr lang="en-US" dirty="0"/>
              <a:t>and why </a:t>
            </a:r>
            <a:r>
              <a:rPr lang="en-NL" dirty="0"/>
              <a:t>Git?</a:t>
            </a:r>
          </a:p>
        </p:txBody>
      </p:sp>
      <p:sp>
        <p:nvSpPr>
          <p:cNvPr id="4" name="Text Placeholder 3">
            <a:extLst>
              <a:ext uri="{FF2B5EF4-FFF2-40B4-BE49-F238E27FC236}">
                <a16:creationId xmlns:a16="http://schemas.microsoft.com/office/drawing/2014/main" id="{BA2AA641-5F3A-304D-B4F6-1FD1BDC1AE0E}"/>
              </a:ext>
            </a:extLst>
          </p:cNvPr>
          <p:cNvSpPr>
            <a:spLocks noGrp="1"/>
          </p:cNvSpPr>
          <p:nvPr>
            <p:ph type="body" sz="quarter" idx="12"/>
          </p:nvPr>
        </p:nvSpPr>
        <p:spPr>
          <a:xfrm>
            <a:off x="5181600" y="3035785"/>
            <a:ext cx="5562600" cy="555448"/>
          </a:xfrm>
        </p:spPr>
        <p:txBody>
          <a:bodyPr/>
          <a:lstStyle/>
          <a:p>
            <a:r>
              <a:rPr lang="en-NL" dirty="0"/>
              <a:t>Git commands</a:t>
            </a:r>
          </a:p>
        </p:txBody>
      </p:sp>
      <p:sp>
        <p:nvSpPr>
          <p:cNvPr id="5" name="Text Placeholder 4">
            <a:extLst>
              <a:ext uri="{FF2B5EF4-FFF2-40B4-BE49-F238E27FC236}">
                <a16:creationId xmlns:a16="http://schemas.microsoft.com/office/drawing/2014/main" id="{4AF4BC39-2A44-124B-AD4B-3A1FDFF7B19E}"/>
              </a:ext>
            </a:extLst>
          </p:cNvPr>
          <p:cNvSpPr>
            <a:spLocks noGrp="1"/>
          </p:cNvSpPr>
          <p:nvPr>
            <p:ph type="body" sz="quarter" idx="13"/>
          </p:nvPr>
        </p:nvSpPr>
        <p:spPr>
          <a:xfrm>
            <a:off x="5181600" y="3716237"/>
            <a:ext cx="5562600" cy="555448"/>
          </a:xfrm>
        </p:spPr>
        <p:txBody>
          <a:bodyPr/>
          <a:lstStyle/>
          <a:p>
            <a:r>
              <a:rPr lang="en-NL" dirty="0"/>
              <a:t>Git tools</a:t>
            </a:r>
          </a:p>
        </p:txBody>
      </p:sp>
      <p:sp>
        <p:nvSpPr>
          <p:cNvPr id="10" name="Oval 20">
            <a:extLst>
              <a:ext uri="{FF2B5EF4-FFF2-40B4-BE49-F238E27FC236}">
                <a16:creationId xmlns:a16="http://schemas.microsoft.com/office/drawing/2014/main" id="{81EDD53F-AEE3-484F-9CC9-321EC531FFED}"/>
              </a:ext>
            </a:extLst>
          </p:cNvPr>
          <p:cNvSpPr/>
          <p:nvPr/>
        </p:nvSpPr>
        <p:spPr>
          <a:xfrm>
            <a:off x="4198490" y="2361518"/>
            <a:ext cx="562517" cy="53148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2" name="Oval 20">
            <a:extLst>
              <a:ext uri="{FF2B5EF4-FFF2-40B4-BE49-F238E27FC236}">
                <a16:creationId xmlns:a16="http://schemas.microsoft.com/office/drawing/2014/main" id="{84A43985-CF10-D34D-A597-183074184530}"/>
              </a:ext>
            </a:extLst>
          </p:cNvPr>
          <p:cNvSpPr/>
          <p:nvPr/>
        </p:nvSpPr>
        <p:spPr>
          <a:xfrm>
            <a:off x="4209123" y="3059748"/>
            <a:ext cx="562517" cy="53148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3" name="Oval 20">
            <a:extLst>
              <a:ext uri="{FF2B5EF4-FFF2-40B4-BE49-F238E27FC236}">
                <a16:creationId xmlns:a16="http://schemas.microsoft.com/office/drawing/2014/main" id="{39E9B7BF-FC93-A14D-A85A-AB8CCA385A5B}"/>
              </a:ext>
            </a:extLst>
          </p:cNvPr>
          <p:cNvSpPr/>
          <p:nvPr/>
        </p:nvSpPr>
        <p:spPr>
          <a:xfrm>
            <a:off x="4209123" y="3757978"/>
            <a:ext cx="562517" cy="53148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9" name="Text Placeholder 4">
            <a:extLst>
              <a:ext uri="{FF2B5EF4-FFF2-40B4-BE49-F238E27FC236}">
                <a16:creationId xmlns:a16="http://schemas.microsoft.com/office/drawing/2014/main" id="{4E277761-E115-9E46-9B2B-BE5F404BB855}"/>
              </a:ext>
            </a:extLst>
          </p:cNvPr>
          <p:cNvSpPr txBox="1">
            <a:spLocks/>
          </p:cNvSpPr>
          <p:nvPr/>
        </p:nvSpPr>
        <p:spPr>
          <a:xfrm>
            <a:off x="5174975" y="4478237"/>
            <a:ext cx="5562600" cy="555448"/>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300"/>
              </a:spcAft>
              <a:buClr>
                <a:schemeClr val="accent2"/>
              </a:buClr>
              <a:buFont typeface="Arial" panose="020B0604020202020204" pitchFamily="34" charset="0"/>
              <a:buNone/>
              <a:defRPr sz="1400" kern="1200">
                <a:solidFill>
                  <a:schemeClr val="tx1"/>
                </a:solidFill>
                <a:latin typeface="+mn-lt"/>
                <a:ea typeface="+mn-ea"/>
                <a:cs typeface="+mn-cs"/>
              </a:defRPr>
            </a:lvl1pPr>
            <a:lvl2pPr marL="352425" indent="-193675" algn="l" defTabSz="914400" rtl="0" eaLnBrk="1" latinLnBrk="0" hangingPunct="1">
              <a:lnSpc>
                <a:spcPct val="100000"/>
              </a:lnSpc>
              <a:spcBef>
                <a:spcPts val="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546100" indent="-176213" algn="l" defTabSz="914400" rtl="0" eaLnBrk="1" latinLnBrk="0" hangingPunct="1">
              <a:lnSpc>
                <a:spcPct val="10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100000"/>
              </a:lnSpc>
              <a:spcBef>
                <a:spcPts val="0"/>
              </a:spcBef>
              <a:spcAft>
                <a:spcPts val="300"/>
              </a:spcAft>
              <a:buClr>
                <a:schemeClr val="tx2"/>
              </a:buClr>
              <a:buFont typeface="Verdana" panose="020B0604030504040204" pitchFamily="34" charset="0"/>
              <a:buChar char="–"/>
              <a:defRPr sz="1400" kern="1200">
                <a:solidFill>
                  <a:schemeClr val="tx1"/>
                </a:solidFill>
                <a:latin typeface="+mn-lt"/>
                <a:ea typeface="+mn-ea"/>
                <a:cs typeface="+mn-cs"/>
              </a:defRPr>
            </a:lvl4pPr>
            <a:lvl5pPr marL="898525" indent="-131763" algn="l" defTabSz="914400" rtl="0" eaLnBrk="1" latinLnBrk="0" hangingPunct="1">
              <a:lnSpc>
                <a:spcPct val="100000"/>
              </a:lnSpc>
              <a:spcBef>
                <a:spcPts val="0"/>
              </a:spcBef>
              <a:spcAft>
                <a:spcPts val="300"/>
              </a:spcAft>
              <a:buClr>
                <a:schemeClr val="accent3"/>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Git branching strategy</a:t>
            </a:r>
          </a:p>
        </p:txBody>
      </p:sp>
      <p:sp>
        <p:nvSpPr>
          <p:cNvPr id="11" name="Oval 20">
            <a:extLst>
              <a:ext uri="{FF2B5EF4-FFF2-40B4-BE49-F238E27FC236}">
                <a16:creationId xmlns:a16="http://schemas.microsoft.com/office/drawing/2014/main" id="{2C2CDC16-159F-E94A-B01A-80A6146CC91A}"/>
              </a:ext>
            </a:extLst>
          </p:cNvPr>
          <p:cNvSpPr/>
          <p:nvPr/>
        </p:nvSpPr>
        <p:spPr>
          <a:xfrm>
            <a:off x="4202498" y="4519978"/>
            <a:ext cx="562517" cy="53148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4" name="Text Placeholder 4">
            <a:extLst>
              <a:ext uri="{FF2B5EF4-FFF2-40B4-BE49-F238E27FC236}">
                <a16:creationId xmlns:a16="http://schemas.microsoft.com/office/drawing/2014/main" id="{F63D52A1-E08C-AB45-B127-9F7AD24106C2}"/>
              </a:ext>
            </a:extLst>
          </p:cNvPr>
          <p:cNvSpPr txBox="1">
            <a:spLocks/>
          </p:cNvSpPr>
          <p:nvPr/>
        </p:nvSpPr>
        <p:spPr>
          <a:xfrm>
            <a:off x="5181600" y="5240237"/>
            <a:ext cx="5562600" cy="555448"/>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300"/>
              </a:spcAft>
              <a:buClr>
                <a:schemeClr val="accent2"/>
              </a:buClr>
              <a:buFont typeface="Arial" panose="020B0604020202020204" pitchFamily="34" charset="0"/>
              <a:buNone/>
              <a:defRPr sz="1400" kern="1200">
                <a:solidFill>
                  <a:schemeClr val="tx1"/>
                </a:solidFill>
                <a:latin typeface="+mn-lt"/>
                <a:ea typeface="+mn-ea"/>
                <a:cs typeface="+mn-cs"/>
              </a:defRPr>
            </a:lvl1pPr>
            <a:lvl2pPr marL="352425" indent="-193675" algn="l" defTabSz="914400" rtl="0" eaLnBrk="1" latinLnBrk="0" hangingPunct="1">
              <a:lnSpc>
                <a:spcPct val="100000"/>
              </a:lnSpc>
              <a:spcBef>
                <a:spcPts val="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546100" indent="-176213" algn="l" defTabSz="914400" rtl="0" eaLnBrk="1" latinLnBrk="0" hangingPunct="1">
              <a:lnSpc>
                <a:spcPct val="10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100000"/>
              </a:lnSpc>
              <a:spcBef>
                <a:spcPts val="0"/>
              </a:spcBef>
              <a:spcAft>
                <a:spcPts val="300"/>
              </a:spcAft>
              <a:buClr>
                <a:schemeClr val="tx2"/>
              </a:buClr>
              <a:buFont typeface="Verdana" panose="020B0604030504040204" pitchFamily="34" charset="0"/>
              <a:buChar char="–"/>
              <a:defRPr sz="1400" kern="1200">
                <a:solidFill>
                  <a:schemeClr val="tx1"/>
                </a:solidFill>
                <a:latin typeface="+mn-lt"/>
                <a:ea typeface="+mn-ea"/>
                <a:cs typeface="+mn-cs"/>
              </a:defRPr>
            </a:lvl4pPr>
            <a:lvl5pPr marL="898525" indent="-131763" algn="l" defTabSz="914400" rtl="0" eaLnBrk="1" latinLnBrk="0" hangingPunct="1">
              <a:lnSpc>
                <a:spcPct val="100000"/>
              </a:lnSpc>
              <a:spcBef>
                <a:spcPts val="0"/>
              </a:spcBef>
              <a:spcAft>
                <a:spcPts val="300"/>
              </a:spcAft>
              <a:buClr>
                <a:schemeClr val="accent3"/>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Pull Requests (and WIP Pull requests)</a:t>
            </a:r>
          </a:p>
        </p:txBody>
      </p:sp>
      <p:sp>
        <p:nvSpPr>
          <p:cNvPr id="15" name="Oval 20">
            <a:extLst>
              <a:ext uri="{FF2B5EF4-FFF2-40B4-BE49-F238E27FC236}">
                <a16:creationId xmlns:a16="http://schemas.microsoft.com/office/drawing/2014/main" id="{1221A5D1-C294-5E42-B581-170C3051F899}"/>
              </a:ext>
            </a:extLst>
          </p:cNvPr>
          <p:cNvSpPr/>
          <p:nvPr/>
        </p:nvSpPr>
        <p:spPr>
          <a:xfrm>
            <a:off x="4209123" y="5281978"/>
            <a:ext cx="562517" cy="53148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6" name="Text Placeholder 4">
            <a:extLst>
              <a:ext uri="{FF2B5EF4-FFF2-40B4-BE49-F238E27FC236}">
                <a16:creationId xmlns:a16="http://schemas.microsoft.com/office/drawing/2014/main" id="{C563266A-3AA2-5847-897E-8303F1C726FD}"/>
              </a:ext>
            </a:extLst>
          </p:cNvPr>
          <p:cNvSpPr txBox="1">
            <a:spLocks/>
          </p:cNvSpPr>
          <p:nvPr/>
        </p:nvSpPr>
        <p:spPr>
          <a:xfrm>
            <a:off x="5181600" y="5960496"/>
            <a:ext cx="5562600" cy="555448"/>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300"/>
              </a:spcAft>
              <a:buClr>
                <a:schemeClr val="accent2"/>
              </a:buClr>
              <a:buFont typeface="Arial" panose="020B0604020202020204" pitchFamily="34" charset="0"/>
              <a:buNone/>
              <a:defRPr sz="1400" kern="1200">
                <a:solidFill>
                  <a:schemeClr val="tx1"/>
                </a:solidFill>
                <a:latin typeface="+mn-lt"/>
                <a:ea typeface="+mn-ea"/>
                <a:cs typeface="+mn-cs"/>
              </a:defRPr>
            </a:lvl1pPr>
            <a:lvl2pPr marL="352425" indent="-193675" algn="l" defTabSz="914400" rtl="0" eaLnBrk="1" latinLnBrk="0" hangingPunct="1">
              <a:lnSpc>
                <a:spcPct val="100000"/>
              </a:lnSpc>
              <a:spcBef>
                <a:spcPts val="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546100" indent="-176213" algn="l" defTabSz="914400" rtl="0" eaLnBrk="1" latinLnBrk="0" hangingPunct="1">
              <a:lnSpc>
                <a:spcPct val="10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100000"/>
              </a:lnSpc>
              <a:spcBef>
                <a:spcPts val="0"/>
              </a:spcBef>
              <a:spcAft>
                <a:spcPts val="300"/>
              </a:spcAft>
              <a:buClr>
                <a:schemeClr val="tx2"/>
              </a:buClr>
              <a:buFont typeface="Verdana" panose="020B0604030504040204" pitchFamily="34" charset="0"/>
              <a:buChar char="–"/>
              <a:defRPr sz="1400" kern="1200">
                <a:solidFill>
                  <a:schemeClr val="tx1"/>
                </a:solidFill>
                <a:latin typeface="+mn-lt"/>
                <a:ea typeface="+mn-ea"/>
                <a:cs typeface="+mn-cs"/>
              </a:defRPr>
            </a:lvl4pPr>
            <a:lvl5pPr marL="898525" indent="-131763" algn="l" defTabSz="914400" rtl="0" eaLnBrk="1" latinLnBrk="0" hangingPunct="1">
              <a:lnSpc>
                <a:spcPct val="100000"/>
              </a:lnSpc>
              <a:spcBef>
                <a:spcPts val="0"/>
              </a:spcBef>
              <a:spcAft>
                <a:spcPts val="300"/>
              </a:spcAft>
              <a:buClr>
                <a:schemeClr val="accent3"/>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Your turn!</a:t>
            </a:r>
          </a:p>
        </p:txBody>
      </p:sp>
      <p:sp>
        <p:nvSpPr>
          <p:cNvPr id="17" name="Oval 20">
            <a:extLst>
              <a:ext uri="{FF2B5EF4-FFF2-40B4-BE49-F238E27FC236}">
                <a16:creationId xmlns:a16="http://schemas.microsoft.com/office/drawing/2014/main" id="{B391B5C8-F106-714E-A736-BA915174895A}"/>
              </a:ext>
            </a:extLst>
          </p:cNvPr>
          <p:cNvSpPr/>
          <p:nvPr/>
        </p:nvSpPr>
        <p:spPr>
          <a:xfrm>
            <a:off x="4209123" y="6002237"/>
            <a:ext cx="562517" cy="53148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Tree>
    <p:extLst>
      <p:ext uri="{BB962C8B-B14F-4D97-AF65-F5344CB8AC3E}">
        <p14:creationId xmlns:p14="http://schemas.microsoft.com/office/powerpoint/2010/main" val="237834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913FA93-14C5-A74A-84A4-DD48FF600B55}"/>
              </a:ext>
            </a:extLst>
          </p:cNvPr>
          <p:cNvSpPr>
            <a:spLocks noGrp="1"/>
          </p:cNvSpPr>
          <p:nvPr>
            <p:ph type="ctrTitle"/>
          </p:nvPr>
        </p:nvSpPr>
        <p:spPr>
          <a:xfrm>
            <a:off x="825573" y="654310"/>
            <a:ext cx="4967932" cy="720725"/>
          </a:xfrm>
        </p:spPr>
        <p:txBody>
          <a:bodyPr/>
          <a:lstStyle/>
          <a:p>
            <a:r>
              <a:rPr lang="en-NL" dirty="0"/>
              <a:t>Jeroen Egelmeers</a:t>
            </a:r>
          </a:p>
        </p:txBody>
      </p:sp>
      <p:sp>
        <p:nvSpPr>
          <p:cNvPr id="3" name="Subtitle 2">
            <a:extLst>
              <a:ext uri="{FF2B5EF4-FFF2-40B4-BE49-F238E27FC236}">
                <a16:creationId xmlns:a16="http://schemas.microsoft.com/office/drawing/2014/main" id="{67D7262C-E921-AA47-BBF3-D34687BD4592}"/>
              </a:ext>
            </a:extLst>
          </p:cNvPr>
          <p:cNvSpPr>
            <a:spLocks noGrp="1"/>
          </p:cNvSpPr>
          <p:nvPr>
            <p:ph type="subTitle" idx="1"/>
          </p:nvPr>
        </p:nvSpPr>
        <p:spPr>
          <a:xfrm>
            <a:off x="825573" y="1568709"/>
            <a:ext cx="5968632" cy="313581"/>
          </a:xfrm>
        </p:spPr>
        <p:txBody>
          <a:bodyPr/>
          <a:lstStyle/>
          <a:p>
            <a:r>
              <a:rPr lang="en-NL" dirty="0"/>
              <a:t>Full Stack Developer bij Sogeti Nederland </a:t>
            </a:r>
            <a:r>
              <a:rPr lang="en-NL" sz="1100" dirty="0"/>
              <a:t>(sinds 2016)</a:t>
            </a:r>
            <a:endParaRPr lang="en-NL" dirty="0"/>
          </a:p>
        </p:txBody>
      </p:sp>
      <p:sp>
        <p:nvSpPr>
          <p:cNvPr id="4" name="Rectangle 3">
            <a:extLst>
              <a:ext uri="{FF2B5EF4-FFF2-40B4-BE49-F238E27FC236}">
                <a16:creationId xmlns:a16="http://schemas.microsoft.com/office/drawing/2014/main" id="{9FB7E34D-40C5-584D-8AF9-0731EF2422E7}"/>
              </a:ext>
            </a:extLst>
          </p:cNvPr>
          <p:cNvSpPr/>
          <p:nvPr/>
        </p:nvSpPr>
        <p:spPr>
          <a:xfrm>
            <a:off x="-220662" y="4529470"/>
            <a:ext cx="12918558" cy="1857940"/>
          </a:xfrm>
          <a:prstGeom prst="rect">
            <a:avLst/>
          </a:prstGeom>
          <a:solidFill>
            <a:schemeClr val="bg1"/>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843090B-B376-C542-817A-26614B0E6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070" y="5436854"/>
            <a:ext cx="1370922" cy="571217"/>
          </a:xfrm>
          <a:prstGeom prst="rect">
            <a:avLst/>
          </a:prstGeom>
        </p:spPr>
      </p:pic>
      <p:pic>
        <p:nvPicPr>
          <p:cNvPr id="6" name="Picture 5">
            <a:extLst>
              <a:ext uri="{FF2B5EF4-FFF2-40B4-BE49-F238E27FC236}">
                <a16:creationId xmlns:a16="http://schemas.microsoft.com/office/drawing/2014/main" id="{4AA547FE-6B0B-7444-89B8-D6380D04B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180" y="4989417"/>
            <a:ext cx="2276544" cy="1053715"/>
          </a:xfrm>
          <a:prstGeom prst="rect">
            <a:avLst/>
          </a:prstGeom>
        </p:spPr>
      </p:pic>
      <p:pic>
        <p:nvPicPr>
          <p:cNvPr id="7" name="Picture 6">
            <a:extLst>
              <a:ext uri="{FF2B5EF4-FFF2-40B4-BE49-F238E27FC236}">
                <a16:creationId xmlns:a16="http://schemas.microsoft.com/office/drawing/2014/main" id="{A2889242-F64E-4E48-960C-6BE620FA9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582" y="4881574"/>
            <a:ext cx="951151" cy="361437"/>
          </a:xfrm>
          <a:prstGeom prst="rect">
            <a:avLst/>
          </a:prstGeom>
        </p:spPr>
      </p:pic>
      <p:pic>
        <p:nvPicPr>
          <p:cNvPr id="8" name="Picture 7" descr="A close up of a logo&#10;&#10;Description automatically generated">
            <a:extLst>
              <a:ext uri="{FF2B5EF4-FFF2-40B4-BE49-F238E27FC236}">
                <a16:creationId xmlns:a16="http://schemas.microsoft.com/office/drawing/2014/main" id="{96190D3B-9F82-5442-A4F0-236EF990E033}"/>
              </a:ext>
            </a:extLst>
          </p:cNvPr>
          <p:cNvPicPr>
            <a:picLocks noChangeAspect="1"/>
          </p:cNvPicPr>
          <p:nvPr/>
        </p:nvPicPr>
        <p:blipFill>
          <a:blip r:embed="rId5"/>
          <a:stretch>
            <a:fillRect/>
          </a:stretch>
        </p:blipFill>
        <p:spPr>
          <a:xfrm>
            <a:off x="9595753" y="5304377"/>
            <a:ext cx="1370921" cy="968922"/>
          </a:xfrm>
          <a:prstGeom prst="rect">
            <a:avLst/>
          </a:prstGeom>
        </p:spPr>
      </p:pic>
      <p:pic>
        <p:nvPicPr>
          <p:cNvPr id="9" name="Picture 8">
            <a:extLst>
              <a:ext uri="{FF2B5EF4-FFF2-40B4-BE49-F238E27FC236}">
                <a16:creationId xmlns:a16="http://schemas.microsoft.com/office/drawing/2014/main" id="{BBE73BF5-D699-744F-8EF2-E13C1A649721}"/>
              </a:ext>
            </a:extLst>
          </p:cNvPr>
          <p:cNvPicPr>
            <a:picLocks noChangeAspect="1"/>
          </p:cNvPicPr>
          <p:nvPr/>
        </p:nvPicPr>
        <p:blipFill>
          <a:blip r:embed="rId6"/>
          <a:stretch>
            <a:fillRect/>
          </a:stretch>
        </p:blipFill>
        <p:spPr>
          <a:xfrm>
            <a:off x="8071758" y="5016487"/>
            <a:ext cx="1370922" cy="1370922"/>
          </a:xfrm>
          <a:prstGeom prst="rect">
            <a:avLst/>
          </a:prstGeom>
        </p:spPr>
      </p:pic>
      <p:pic>
        <p:nvPicPr>
          <p:cNvPr id="10" name="Picture 9">
            <a:extLst>
              <a:ext uri="{FF2B5EF4-FFF2-40B4-BE49-F238E27FC236}">
                <a16:creationId xmlns:a16="http://schemas.microsoft.com/office/drawing/2014/main" id="{1EBFEEB0-755C-5446-9820-FD19B1EE7237}"/>
              </a:ext>
            </a:extLst>
          </p:cNvPr>
          <p:cNvPicPr>
            <a:picLocks noChangeAspect="1"/>
          </p:cNvPicPr>
          <p:nvPr/>
        </p:nvPicPr>
        <p:blipFill>
          <a:blip r:embed="rId7"/>
          <a:stretch>
            <a:fillRect/>
          </a:stretch>
        </p:blipFill>
        <p:spPr>
          <a:xfrm>
            <a:off x="6238617" y="5171310"/>
            <a:ext cx="1498468" cy="310658"/>
          </a:xfrm>
          <a:prstGeom prst="rect">
            <a:avLst/>
          </a:prstGeom>
        </p:spPr>
      </p:pic>
      <p:pic>
        <p:nvPicPr>
          <p:cNvPr id="11" name="Picture 10">
            <a:extLst>
              <a:ext uri="{FF2B5EF4-FFF2-40B4-BE49-F238E27FC236}">
                <a16:creationId xmlns:a16="http://schemas.microsoft.com/office/drawing/2014/main" id="{C3C18CE4-18A8-064A-9454-4D42D771A69C}"/>
              </a:ext>
            </a:extLst>
          </p:cNvPr>
          <p:cNvPicPr>
            <a:picLocks noChangeAspect="1"/>
          </p:cNvPicPr>
          <p:nvPr/>
        </p:nvPicPr>
        <p:blipFill>
          <a:blip r:embed="rId8">
            <a:alphaModFix/>
          </a:blip>
          <a:stretch>
            <a:fillRect/>
          </a:stretch>
        </p:blipFill>
        <p:spPr>
          <a:xfrm>
            <a:off x="7744985" y="4960197"/>
            <a:ext cx="1028039" cy="597046"/>
          </a:xfrm>
          <a:prstGeom prst="rect">
            <a:avLst/>
          </a:prstGeom>
        </p:spPr>
      </p:pic>
      <p:sp>
        <p:nvSpPr>
          <p:cNvPr id="12" name="Rectangle 11">
            <a:extLst>
              <a:ext uri="{FF2B5EF4-FFF2-40B4-BE49-F238E27FC236}">
                <a16:creationId xmlns:a16="http://schemas.microsoft.com/office/drawing/2014/main" id="{C2F14985-8361-9743-9266-4D3BBDB845BA}"/>
              </a:ext>
            </a:extLst>
          </p:cNvPr>
          <p:cNvSpPr/>
          <p:nvPr/>
        </p:nvSpPr>
        <p:spPr>
          <a:xfrm>
            <a:off x="-106326" y="6115326"/>
            <a:ext cx="12216214" cy="70942"/>
          </a:xfrm>
          <a:prstGeom prst="rect">
            <a:avLst/>
          </a:prstGeom>
          <a:solidFill>
            <a:srgbClr val="2A0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C2DD965D-DDAB-524E-87BA-796A7E1D2273}"/>
              </a:ext>
            </a:extLst>
          </p:cNvPr>
          <p:cNvSpPr/>
          <p:nvPr/>
        </p:nvSpPr>
        <p:spPr>
          <a:xfrm>
            <a:off x="11627690" y="6034784"/>
            <a:ext cx="254560" cy="257245"/>
          </a:xfrm>
          <a:prstGeom prst="ellipse">
            <a:avLst/>
          </a:prstGeom>
          <a:solidFill>
            <a:srgbClr val="2A0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Oval 13">
            <a:extLst>
              <a:ext uri="{FF2B5EF4-FFF2-40B4-BE49-F238E27FC236}">
                <a16:creationId xmlns:a16="http://schemas.microsoft.com/office/drawing/2014/main" id="{BEF58A97-7A0A-FA45-8F0C-4F160F6B273B}"/>
              </a:ext>
            </a:extLst>
          </p:cNvPr>
          <p:cNvSpPr/>
          <p:nvPr/>
        </p:nvSpPr>
        <p:spPr>
          <a:xfrm>
            <a:off x="10103696" y="6034784"/>
            <a:ext cx="254560" cy="257245"/>
          </a:xfrm>
          <a:prstGeom prst="ellipse">
            <a:avLst/>
          </a:prstGeom>
          <a:solidFill>
            <a:srgbClr val="2A0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5" name="Oval 14">
            <a:extLst>
              <a:ext uri="{FF2B5EF4-FFF2-40B4-BE49-F238E27FC236}">
                <a16:creationId xmlns:a16="http://schemas.microsoft.com/office/drawing/2014/main" id="{C41CD481-7935-9A48-9493-979440F2CADC}"/>
              </a:ext>
            </a:extLst>
          </p:cNvPr>
          <p:cNvSpPr/>
          <p:nvPr/>
        </p:nvSpPr>
        <p:spPr>
          <a:xfrm>
            <a:off x="7558531" y="6034784"/>
            <a:ext cx="254560" cy="257245"/>
          </a:xfrm>
          <a:prstGeom prst="ellipse">
            <a:avLst/>
          </a:prstGeom>
          <a:solidFill>
            <a:srgbClr val="2A0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6" name="Oval 15">
            <a:extLst>
              <a:ext uri="{FF2B5EF4-FFF2-40B4-BE49-F238E27FC236}">
                <a16:creationId xmlns:a16="http://schemas.microsoft.com/office/drawing/2014/main" id="{BB169DC0-A047-8649-8C40-EBBB533053F7}"/>
              </a:ext>
            </a:extLst>
          </p:cNvPr>
          <p:cNvSpPr/>
          <p:nvPr/>
        </p:nvSpPr>
        <p:spPr>
          <a:xfrm>
            <a:off x="5240091" y="6034784"/>
            <a:ext cx="254560" cy="257245"/>
          </a:xfrm>
          <a:prstGeom prst="ellipse">
            <a:avLst/>
          </a:prstGeom>
          <a:solidFill>
            <a:srgbClr val="2A0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7" name="TextBox 16">
            <a:extLst>
              <a:ext uri="{FF2B5EF4-FFF2-40B4-BE49-F238E27FC236}">
                <a16:creationId xmlns:a16="http://schemas.microsoft.com/office/drawing/2014/main" id="{356F486E-B7F0-FB49-90AB-0A1833CDE558}"/>
              </a:ext>
            </a:extLst>
          </p:cNvPr>
          <p:cNvSpPr txBox="1"/>
          <p:nvPr/>
        </p:nvSpPr>
        <p:spPr>
          <a:xfrm>
            <a:off x="11515013" y="6273702"/>
            <a:ext cx="543739" cy="261610"/>
          </a:xfrm>
          <a:prstGeom prst="rect">
            <a:avLst/>
          </a:prstGeom>
          <a:noFill/>
        </p:spPr>
        <p:txBody>
          <a:bodyPr wrap="none" rtlCol="0">
            <a:spAutoFit/>
          </a:bodyPr>
          <a:lstStyle/>
          <a:p>
            <a:r>
              <a:rPr lang="en-NL" sz="1100" dirty="0"/>
              <a:t>2016</a:t>
            </a:r>
          </a:p>
        </p:txBody>
      </p:sp>
      <p:sp>
        <p:nvSpPr>
          <p:cNvPr id="18" name="TextBox 17">
            <a:extLst>
              <a:ext uri="{FF2B5EF4-FFF2-40B4-BE49-F238E27FC236}">
                <a16:creationId xmlns:a16="http://schemas.microsoft.com/office/drawing/2014/main" id="{54D0E8F5-6E27-B245-876B-D0BB4B69313A}"/>
              </a:ext>
            </a:extLst>
          </p:cNvPr>
          <p:cNvSpPr txBox="1"/>
          <p:nvPr/>
        </p:nvSpPr>
        <p:spPr>
          <a:xfrm>
            <a:off x="9987682" y="6273702"/>
            <a:ext cx="543739" cy="261610"/>
          </a:xfrm>
          <a:prstGeom prst="rect">
            <a:avLst/>
          </a:prstGeom>
          <a:noFill/>
          <a:ln>
            <a:noFill/>
          </a:ln>
        </p:spPr>
        <p:txBody>
          <a:bodyPr wrap="none" rtlCol="0">
            <a:spAutoFit/>
          </a:bodyPr>
          <a:lstStyle/>
          <a:p>
            <a:r>
              <a:rPr lang="en-NL" sz="1100" dirty="0"/>
              <a:t>2017</a:t>
            </a:r>
          </a:p>
        </p:txBody>
      </p:sp>
      <p:sp>
        <p:nvSpPr>
          <p:cNvPr id="19" name="TextBox 18">
            <a:extLst>
              <a:ext uri="{FF2B5EF4-FFF2-40B4-BE49-F238E27FC236}">
                <a16:creationId xmlns:a16="http://schemas.microsoft.com/office/drawing/2014/main" id="{4B79B300-184C-1648-A6B5-502F79E8882E}"/>
              </a:ext>
            </a:extLst>
          </p:cNvPr>
          <p:cNvSpPr txBox="1"/>
          <p:nvPr/>
        </p:nvSpPr>
        <p:spPr>
          <a:xfrm>
            <a:off x="7449182" y="6273702"/>
            <a:ext cx="543739" cy="261610"/>
          </a:xfrm>
          <a:prstGeom prst="rect">
            <a:avLst/>
          </a:prstGeom>
          <a:noFill/>
          <a:ln>
            <a:noFill/>
          </a:ln>
        </p:spPr>
        <p:txBody>
          <a:bodyPr wrap="none" rtlCol="0">
            <a:spAutoFit/>
          </a:bodyPr>
          <a:lstStyle/>
          <a:p>
            <a:r>
              <a:rPr lang="en-NL" sz="1100" dirty="0"/>
              <a:t>2017</a:t>
            </a:r>
          </a:p>
        </p:txBody>
      </p:sp>
      <p:sp>
        <p:nvSpPr>
          <p:cNvPr id="20" name="TextBox 19">
            <a:extLst>
              <a:ext uri="{FF2B5EF4-FFF2-40B4-BE49-F238E27FC236}">
                <a16:creationId xmlns:a16="http://schemas.microsoft.com/office/drawing/2014/main" id="{EBDED135-433C-8E46-A66A-32CEA9A82DBA}"/>
              </a:ext>
            </a:extLst>
          </p:cNvPr>
          <p:cNvSpPr txBox="1"/>
          <p:nvPr/>
        </p:nvSpPr>
        <p:spPr>
          <a:xfrm>
            <a:off x="5095501" y="6273702"/>
            <a:ext cx="543739" cy="261610"/>
          </a:xfrm>
          <a:prstGeom prst="rect">
            <a:avLst/>
          </a:prstGeom>
          <a:noFill/>
          <a:ln>
            <a:noFill/>
          </a:ln>
        </p:spPr>
        <p:txBody>
          <a:bodyPr wrap="none" rtlCol="0">
            <a:spAutoFit/>
          </a:bodyPr>
          <a:lstStyle/>
          <a:p>
            <a:r>
              <a:rPr lang="en-NL" sz="1100" dirty="0"/>
              <a:t>2018</a:t>
            </a:r>
          </a:p>
        </p:txBody>
      </p:sp>
      <p:sp>
        <p:nvSpPr>
          <p:cNvPr id="21" name="Oval 20">
            <a:extLst>
              <a:ext uri="{FF2B5EF4-FFF2-40B4-BE49-F238E27FC236}">
                <a16:creationId xmlns:a16="http://schemas.microsoft.com/office/drawing/2014/main" id="{9BA8FD3E-68DB-554F-88D5-A92FADD1E1D9}"/>
              </a:ext>
            </a:extLst>
          </p:cNvPr>
          <p:cNvSpPr/>
          <p:nvPr/>
        </p:nvSpPr>
        <p:spPr>
          <a:xfrm>
            <a:off x="3087839" y="6030018"/>
            <a:ext cx="254560" cy="257245"/>
          </a:xfrm>
          <a:prstGeom prst="ellipse">
            <a:avLst/>
          </a:prstGeom>
          <a:solidFill>
            <a:srgbClr val="2A0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2" name="TextBox 21">
            <a:extLst>
              <a:ext uri="{FF2B5EF4-FFF2-40B4-BE49-F238E27FC236}">
                <a16:creationId xmlns:a16="http://schemas.microsoft.com/office/drawing/2014/main" id="{0A1F1A4C-144B-6C4C-AAB0-81841263C95A}"/>
              </a:ext>
            </a:extLst>
          </p:cNvPr>
          <p:cNvSpPr txBox="1"/>
          <p:nvPr/>
        </p:nvSpPr>
        <p:spPr>
          <a:xfrm>
            <a:off x="2960537" y="6268936"/>
            <a:ext cx="543739" cy="261610"/>
          </a:xfrm>
          <a:prstGeom prst="rect">
            <a:avLst/>
          </a:prstGeom>
          <a:noFill/>
          <a:ln>
            <a:noFill/>
          </a:ln>
        </p:spPr>
        <p:txBody>
          <a:bodyPr wrap="none" rtlCol="0">
            <a:spAutoFit/>
          </a:bodyPr>
          <a:lstStyle/>
          <a:p>
            <a:r>
              <a:rPr lang="en-NL" sz="1100" dirty="0"/>
              <a:t>2020</a:t>
            </a:r>
          </a:p>
        </p:txBody>
      </p:sp>
      <p:pic>
        <p:nvPicPr>
          <p:cNvPr id="23" name="Picture 22" descr="Logo, company name&#10;&#10;Description automatically generated">
            <a:extLst>
              <a:ext uri="{FF2B5EF4-FFF2-40B4-BE49-F238E27FC236}">
                <a16:creationId xmlns:a16="http://schemas.microsoft.com/office/drawing/2014/main" id="{44546201-B572-0A46-B135-CB06488ED101}"/>
              </a:ext>
            </a:extLst>
          </p:cNvPr>
          <p:cNvPicPr>
            <a:picLocks noChangeAspect="1"/>
          </p:cNvPicPr>
          <p:nvPr/>
        </p:nvPicPr>
        <p:blipFill>
          <a:blip r:embed="rId9"/>
          <a:stretch>
            <a:fillRect/>
          </a:stretch>
        </p:blipFill>
        <p:spPr>
          <a:xfrm>
            <a:off x="574899" y="4887866"/>
            <a:ext cx="1200150" cy="1200150"/>
          </a:xfrm>
          <a:prstGeom prst="rect">
            <a:avLst/>
          </a:prstGeom>
        </p:spPr>
      </p:pic>
      <p:sp>
        <p:nvSpPr>
          <p:cNvPr id="24" name="Oval 23">
            <a:extLst>
              <a:ext uri="{FF2B5EF4-FFF2-40B4-BE49-F238E27FC236}">
                <a16:creationId xmlns:a16="http://schemas.microsoft.com/office/drawing/2014/main" id="{B11E5FE9-720D-0641-A303-CB5F121515A2}"/>
              </a:ext>
            </a:extLst>
          </p:cNvPr>
          <p:cNvSpPr/>
          <p:nvPr/>
        </p:nvSpPr>
        <p:spPr>
          <a:xfrm>
            <a:off x="952875" y="6019544"/>
            <a:ext cx="254560" cy="257245"/>
          </a:xfrm>
          <a:prstGeom prst="ellipse">
            <a:avLst/>
          </a:prstGeom>
          <a:solidFill>
            <a:srgbClr val="2A0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5" name="TextBox 24">
            <a:extLst>
              <a:ext uri="{FF2B5EF4-FFF2-40B4-BE49-F238E27FC236}">
                <a16:creationId xmlns:a16="http://schemas.microsoft.com/office/drawing/2014/main" id="{BD608468-917A-1C4E-BDA7-3E05C38A095B}"/>
              </a:ext>
            </a:extLst>
          </p:cNvPr>
          <p:cNvSpPr txBox="1"/>
          <p:nvPr/>
        </p:nvSpPr>
        <p:spPr>
          <a:xfrm>
            <a:off x="825573" y="6258462"/>
            <a:ext cx="543739" cy="261610"/>
          </a:xfrm>
          <a:prstGeom prst="rect">
            <a:avLst/>
          </a:prstGeom>
          <a:noFill/>
          <a:ln>
            <a:noFill/>
          </a:ln>
        </p:spPr>
        <p:txBody>
          <a:bodyPr wrap="none" rtlCol="0">
            <a:spAutoFit/>
          </a:bodyPr>
          <a:lstStyle/>
          <a:p>
            <a:r>
              <a:rPr lang="en-NL" sz="1100" dirty="0"/>
              <a:t>2021</a:t>
            </a:r>
          </a:p>
        </p:txBody>
      </p:sp>
      <p:pic>
        <p:nvPicPr>
          <p:cNvPr id="27" name="Picture Placeholder 14" descr="A picture containing person, person, suit, clothing&#10;&#10;Description automatically generated">
            <a:extLst>
              <a:ext uri="{FF2B5EF4-FFF2-40B4-BE49-F238E27FC236}">
                <a16:creationId xmlns:a16="http://schemas.microsoft.com/office/drawing/2014/main" id="{94AE7D7E-1A11-ED46-8215-FE5D1E011CD6}"/>
              </a:ext>
            </a:extLst>
          </p:cNvPr>
          <p:cNvPicPr>
            <a:picLocks noChangeAspect="1"/>
          </p:cNvPicPr>
          <p:nvPr/>
        </p:nvPicPr>
        <p:blipFill>
          <a:blip r:embed="rId10"/>
          <a:srcRect t="767" b="767"/>
          <a:stretch>
            <a:fillRect/>
          </a:stretch>
        </p:blipFill>
        <p:spPr>
          <a:xfrm>
            <a:off x="8259004" y="419176"/>
            <a:ext cx="3004531" cy="2958016"/>
          </a:xfrm>
          <a:prstGeom prst="ellipse">
            <a:avLst/>
          </a:prstGeom>
          <a:ln w="57150">
            <a:solidFill>
              <a:schemeClr val="bg1"/>
            </a:solidFill>
          </a:ln>
          <a:effectLst/>
        </p:spPr>
      </p:pic>
      <p:pic>
        <p:nvPicPr>
          <p:cNvPr id="28" name="Picture 27">
            <a:extLst>
              <a:ext uri="{FF2B5EF4-FFF2-40B4-BE49-F238E27FC236}">
                <a16:creationId xmlns:a16="http://schemas.microsoft.com/office/drawing/2014/main" id="{A650FDC2-27C6-2543-B131-A6D101A2E38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19747" y="5404893"/>
            <a:ext cx="1054610" cy="548551"/>
          </a:xfrm>
          <a:prstGeom prst="rect">
            <a:avLst/>
          </a:prstGeom>
        </p:spPr>
      </p:pic>
      <p:sp>
        <p:nvSpPr>
          <p:cNvPr id="29" name="Rectangle 28">
            <a:extLst>
              <a:ext uri="{FF2B5EF4-FFF2-40B4-BE49-F238E27FC236}">
                <a16:creationId xmlns:a16="http://schemas.microsoft.com/office/drawing/2014/main" id="{AE744485-63B0-824D-AD2C-E0BBC0434136}"/>
              </a:ext>
            </a:extLst>
          </p:cNvPr>
          <p:cNvSpPr/>
          <p:nvPr/>
        </p:nvSpPr>
        <p:spPr>
          <a:xfrm>
            <a:off x="740486" y="1742237"/>
            <a:ext cx="6040115" cy="1717008"/>
          </a:xfrm>
          <a:prstGeom prst="rect">
            <a:avLst/>
          </a:prstGeom>
        </p:spPr>
        <p:txBody>
          <a:bodyPr wrap="none">
            <a:spAutoFit/>
          </a:bodyPr>
          <a:lstStyle/>
          <a:p>
            <a:pPr>
              <a:lnSpc>
                <a:spcPct val="150000"/>
              </a:lnSpc>
            </a:pPr>
            <a:r>
              <a:rPr lang="en-NL" sz="1200" dirty="0">
                <a:solidFill>
                  <a:schemeClr val="bg1"/>
                </a:solidFill>
              </a:rPr>
              <a:t>Focus: React &amp; Java</a:t>
            </a:r>
            <a:br>
              <a:rPr lang="en-NL" sz="1200" dirty="0">
                <a:solidFill>
                  <a:schemeClr val="bg1"/>
                </a:solidFill>
              </a:rPr>
            </a:br>
            <a:br>
              <a:rPr lang="en-NL" sz="1200" dirty="0">
                <a:solidFill>
                  <a:schemeClr val="bg1"/>
                </a:solidFill>
              </a:rPr>
            </a:br>
            <a:r>
              <a:rPr lang="en-US" sz="1200" dirty="0">
                <a:solidFill>
                  <a:schemeClr val="bg1"/>
                </a:solidFill>
              </a:rPr>
              <a:t>Age</a:t>
            </a:r>
            <a:r>
              <a:rPr lang="en-NL" sz="1200" dirty="0">
                <a:solidFill>
                  <a:schemeClr val="bg1"/>
                </a:solidFill>
              </a:rPr>
              <a:t>: 30 jaar (</a:t>
            </a:r>
            <a:r>
              <a:rPr lang="en-US" sz="1200" dirty="0" err="1">
                <a:solidFill>
                  <a:schemeClr val="bg1"/>
                </a:solidFill>
              </a:rPr>
              <a:t>Aaallllmoooost</a:t>
            </a:r>
            <a:r>
              <a:rPr lang="en-NL" sz="1200" dirty="0">
                <a:solidFill>
                  <a:schemeClr val="bg1"/>
                </a:solidFill>
              </a:rPr>
              <a:t> 31)</a:t>
            </a:r>
            <a:br>
              <a:rPr lang="en-NL" sz="1200" dirty="0">
                <a:solidFill>
                  <a:schemeClr val="bg1"/>
                </a:solidFill>
              </a:rPr>
            </a:br>
            <a:r>
              <a:rPr lang="en-US" sz="1200" dirty="0">
                <a:solidFill>
                  <a:schemeClr val="bg1"/>
                </a:solidFill>
              </a:rPr>
              <a:t>Place</a:t>
            </a:r>
            <a:r>
              <a:rPr lang="en-NL" sz="1200" dirty="0">
                <a:solidFill>
                  <a:schemeClr val="bg1"/>
                </a:solidFill>
              </a:rPr>
              <a:t>: Uden, NB, Nederland</a:t>
            </a:r>
          </a:p>
          <a:p>
            <a:pPr>
              <a:lnSpc>
                <a:spcPct val="150000"/>
              </a:lnSpc>
            </a:pPr>
            <a:r>
              <a:rPr lang="en-US" sz="1200" dirty="0">
                <a:solidFill>
                  <a:schemeClr val="bg1"/>
                </a:solidFill>
              </a:rPr>
              <a:t>Hobby’s</a:t>
            </a:r>
            <a:r>
              <a:rPr lang="en-NL" sz="1200" dirty="0">
                <a:solidFill>
                  <a:schemeClr val="bg1"/>
                </a:solidFill>
              </a:rPr>
              <a:t>: Volleybal, </a:t>
            </a:r>
            <a:r>
              <a:rPr lang="en-US" sz="1200" dirty="0">
                <a:solidFill>
                  <a:schemeClr val="bg1"/>
                </a:solidFill>
              </a:rPr>
              <a:t>Boardgames with friends</a:t>
            </a:r>
            <a:r>
              <a:rPr lang="en-NL" sz="1200" dirty="0">
                <a:solidFill>
                  <a:schemeClr val="bg1"/>
                </a:solidFill>
              </a:rPr>
              <a:t>, </a:t>
            </a:r>
            <a:r>
              <a:rPr lang="en-US" sz="1200" dirty="0">
                <a:solidFill>
                  <a:schemeClr val="bg1"/>
                </a:solidFill>
              </a:rPr>
              <a:t>acting at a theater group and</a:t>
            </a:r>
            <a:endParaRPr lang="en-NL" sz="1200" dirty="0">
              <a:solidFill>
                <a:schemeClr val="bg1"/>
              </a:solidFill>
            </a:endParaRPr>
          </a:p>
          <a:p>
            <a:pPr>
              <a:lnSpc>
                <a:spcPct val="150000"/>
              </a:lnSpc>
            </a:pPr>
            <a:r>
              <a:rPr lang="en-US" sz="1200" dirty="0">
                <a:solidFill>
                  <a:schemeClr val="bg1"/>
                </a:solidFill>
              </a:rPr>
              <a:t>Love to follow the TV program</a:t>
            </a:r>
            <a:r>
              <a:rPr lang="en-NL" sz="1200" dirty="0">
                <a:solidFill>
                  <a:schemeClr val="bg1"/>
                </a:solidFill>
              </a:rPr>
              <a:t>: “(Wie is) de mol(?)”</a:t>
            </a:r>
          </a:p>
        </p:txBody>
      </p:sp>
      <p:pic>
        <p:nvPicPr>
          <p:cNvPr id="30" name="Picture 29">
            <a:extLst>
              <a:ext uri="{FF2B5EF4-FFF2-40B4-BE49-F238E27FC236}">
                <a16:creationId xmlns:a16="http://schemas.microsoft.com/office/drawing/2014/main" id="{250CE043-F9F5-C743-B460-541862D49422}"/>
              </a:ext>
            </a:extLst>
          </p:cNvPr>
          <p:cNvPicPr>
            <a:picLocks noChangeAspect="1"/>
          </p:cNvPicPr>
          <p:nvPr/>
        </p:nvPicPr>
        <p:blipFill>
          <a:blip r:embed="rId12"/>
          <a:stretch>
            <a:fillRect/>
          </a:stretch>
        </p:blipFill>
        <p:spPr>
          <a:xfrm>
            <a:off x="4965944" y="5097121"/>
            <a:ext cx="917991" cy="917991"/>
          </a:xfrm>
          <a:prstGeom prst="rect">
            <a:avLst/>
          </a:prstGeom>
        </p:spPr>
      </p:pic>
    </p:spTree>
    <p:extLst>
      <p:ext uri="{BB962C8B-B14F-4D97-AF65-F5344CB8AC3E}">
        <p14:creationId xmlns:p14="http://schemas.microsoft.com/office/powerpoint/2010/main" val="326747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ctrTitle"/>
          </p:nvPr>
        </p:nvSpPr>
        <p:spPr/>
        <p:txBody>
          <a:bodyPr/>
          <a:lstStyle/>
          <a:p>
            <a:r>
              <a:rPr lang="en-NL" dirty="0"/>
              <a:t>What is Git?</a:t>
            </a:r>
          </a:p>
        </p:txBody>
      </p:sp>
      <p:sp>
        <p:nvSpPr>
          <p:cNvPr id="7" name="Text Placeholder 6">
            <a:extLst>
              <a:ext uri="{FF2B5EF4-FFF2-40B4-BE49-F238E27FC236}">
                <a16:creationId xmlns:a16="http://schemas.microsoft.com/office/drawing/2014/main" id="{2C973CD6-4A1C-004F-A012-FC78B0867561}"/>
              </a:ext>
            </a:extLst>
          </p:cNvPr>
          <p:cNvSpPr>
            <a:spLocks noGrp="1"/>
          </p:cNvSpPr>
          <p:nvPr>
            <p:ph type="subTitle" idx="1"/>
          </p:nvPr>
        </p:nvSpPr>
        <p:spPr/>
        <p:txBody>
          <a:bodyPr/>
          <a:lstStyle/>
          <a:p>
            <a:r>
              <a:rPr lang="en-NL" dirty="0"/>
              <a:t>A version control system</a:t>
            </a:r>
          </a:p>
        </p:txBody>
      </p:sp>
    </p:spTree>
    <p:extLst>
      <p:ext uri="{BB962C8B-B14F-4D97-AF65-F5344CB8AC3E}">
        <p14:creationId xmlns:p14="http://schemas.microsoft.com/office/powerpoint/2010/main" val="26986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ctrTitle"/>
          </p:nvPr>
        </p:nvSpPr>
        <p:spPr/>
        <p:txBody>
          <a:bodyPr/>
          <a:lstStyle/>
          <a:p>
            <a:r>
              <a:rPr lang="en-NL" dirty="0"/>
              <a:t>Wat is Git?</a:t>
            </a:r>
          </a:p>
        </p:txBody>
      </p:sp>
      <p:sp>
        <p:nvSpPr>
          <p:cNvPr id="7" name="Text Placeholder 6">
            <a:extLst>
              <a:ext uri="{FF2B5EF4-FFF2-40B4-BE49-F238E27FC236}">
                <a16:creationId xmlns:a16="http://schemas.microsoft.com/office/drawing/2014/main" id="{2C973CD6-4A1C-004F-A012-FC78B0867561}"/>
              </a:ext>
            </a:extLst>
          </p:cNvPr>
          <p:cNvSpPr>
            <a:spLocks noGrp="1"/>
          </p:cNvSpPr>
          <p:nvPr>
            <p:ph type="subTitle" idx="1"/>
          </p:nvPr>
        </p:nvSpPr>
        <p:spPr/>
        <p:txBody>
          <a:bodyPr/>
          <a:lstStyle/>
          <a:p>
            <a:r>
              <a:rPr lang="en-NL" dirty="0"/>
              <a:t>Een versiebeheer systeem</a:t>
            </a:r>
          </a:p>
        </p:txBody>
      </p:sp>
      <p:pic>
        <p:nvPicPr>
          <p:cNvPr id="3" name="Picture 2">
            <a:extLst>
              <a:ext uri="{FF2B5EF4-FFF2-40B4-BE49-F238E27FC236}">
                <a16:creationId xmlns:a16="http://schemas.microsoft.com/office/drawing/2014/main" id="{0D8729C6-7248-4746-9AF9-333CDB2F4C6D}"/>
              </a:ext>
            </a:extLst>
          </p:cNvPr>
          <p:cNvPicPr>
            <a:picLocks noChangeAspect="1"/>
          </p:cNvPicPr>
          <p:nvPr/>
        </p:nvPicPr>
        <p:blipFill>
          <a:blip r:embed="rId3"/>
          <a:stretch>
            <a:fillRect/>
          </a:stretch>
        </p:blipFill>
        <p:spPr>
          <a:xfrm>
            <a:off x="1093201" y="659157"/>
            <a:ext cx="10005598" cy="5539685"/>
          </a:xfrm>
          <a:prstGeom prst="rect">
            <a:avLst/>
          </a:prstGeom>
        </p:spPr>
      </p:pic>
      <p:pic>
        <p:nvPicPr>
          <p:cNvPr id="5" name="Picture 4">
            <a:extLst>
              <a:ext uri="{FF2B5EF4-FFF2-40B4-BE49-F238E27FC236}">
                <a16:creationId xmlns:a16="http://schemas.microsoft.com/office/drawing/2014/main" id="{6B73BE76-F986-E845-8711-6FB07F013DA4}"/>
              </a:ext>
            </a:extLst>
          </p:cNvPr>
          <p:cNvPicPr>
            <a:picLocks noChangeAspect="1"/>
          </p:cNvPicPr>
          <p:nvPr/>
        </p:nvPicPr>
        <p:blipFill>
          <a:blip r:embed="rId3"/>
          <a:stretch>
            <a:fillRect/>
          </a:stretch>
        </p:blipFill>
        <p:spPr>
          <a:xfrm>
            <a:off x="158922" y="201957"/>
            <a:ext cx="11625089" cy="6436330"/>
          </a:xfrm>
          <a:prstGeom prst="rect">
            <a:avLst/>
          </a:prstGeom>
        </p:spPr>
      </p:pic>
    </p:spTree>
    <p:extLst>
      <p:ext uri="{BB962C8B-B14F-4D97-AF65-F5344CB8AC3E}">
        <p14:creationId xmlns:p14="http://schemas.microsoft.com/office/powerpoint/2010/main" val="270346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ctrTitle"/>
          </p:nvPr>
        </p:nvSpPr>
        <p:spPr/>
        <p:txBody>
          <a:bodyPr/>
          <a:lstStyle/>
          <a:p>
            <a:r>
              <a:rPr lang="en-NL" dirty="0"/>
              <a:t>Wat is Git?</a:t>
            </a:r>
          </a:p>
        </p:txBody>
      </p:sp>
      <p:sp>
        <p:nvSpPr>
          <p:cNvPr id="7" name="Text Placeholder 6">
            <a:extLst>
              <a:ext uri="{FF2B5EF4-FFF2-40B4-BE49-F238E27FC236}">
                <a16:creationId xmlns:a16="http://schemas.microsoft.com/office/drawing/2014/main" id="{2C973CD6-4A1C-004F-A012-FC78B0867561}"/>
              </a:ext>
            </a:extLst>
          </p:cNvPr>
          <p:cNvSpPr>
            <a:spLocks noGrp="1"/>
          </p:cNvSpPr>
          <p:nvPr>
            <p:ph type="subTitle" idx="1"/>
          </p:nvPr>
        </p:nvSpPr>
        <p:spPr/>
        <p:txBody>
          <a:bodyPr/>
          <a:lstStyle/>
          <a:p>
            <a:r>
              <a:rPr lang="en-NL" dirty="0"/>
              <a:t>Een versiebeheer systeem</a:t>
            </a:r>
          </a:p>
        </p:txBody>
      </p:sp>
      <p:pic>
        <p:nvPicPr>
          <p:cNvPr id="3" name="Picture 2">
            <a:extLst>
              <a:ext uri="{FF2B5EF4-FFF2-40B4-BE49-F238E27FC236}">
                <a16:creationId xmlns:a16="http://schemas.microsoft.com/office/drawing/2014/main" id="{0D8729C6-7248-4746-9AF9-333CDB2F4C6D}"/>
              </a:ext>
            </a:extLst>
          </p:cNvPr>
          <p:cNvPicPr>
            <a:picLocks noChangeAspect="1"/>
          </p:cNvPicPr>
          <p:nvPr/>
        </p:nvPicPr>
        <p:blipFill>
          <a:blip r:embed="rId3"/>
          <a:stretch>
            <a:fillRect/>
          </a:stretch>
        </p:blipFill>
        <p:spPr>
          <a:xfrm>
            <a:off x="1093201" y="659157"/>
            <a:ext cx="10005598" cy="5539685"/>
          </a:xfrm>
          <a:prstGeom prst="rect">
            <a:avLst/>
          </a:prstGeom>
        </p:spPr>
      </p:pic>
      <p:pic>
        <p:nvPicPr>
          <p:cNvPr id="5" name="Picture 4">
            <a:extLst>
              <a:ext uri="{FF2B5EF4-FFF2-40B4-BE49-F238E27FC236}">
                <a16:creationId xmlns:a16="http://schemas.microsoft.com/office/drawing/2014/main" id="{6B73BE76-F986-E845-8711-6FB07F013DA4}"/>
              </a:ext>
            </a:extLst>
          </p:cNvPr>
          <p:cNvPicPr>
            <a:picLocks noChangeAspect="1"/>
          </p:cNvPicPr>
          <p:nvPr/>
        </p:nvPicPr>
        <p:blipFill>
          <a:blip r:embed="rId3"/>
          <a:stretch>
            <a:fillRect/>
          </a:stretch>
        </p:blipFill>
        <p:spPr>
          <a:xfrm>
            <a:off x="158922" y="201957"/>
            <a:ext cx="11625089" cy="6436330"/>
          </a:xfrm>
          <a:prstGeom prst="rect">
            <a:avLst/>
          </a:prstGeom>
        </p:spPr>
      </p:pic>
      <p:pic>
        <p:nvPicPr>
          <p:cNvPr id="4" name="Picture 3">
            <a:extLst>
              <a:ext uri="{FF2B5EF4-FFF2-40B4-BE49-F238E27FC236}">
                <a16:creationId xmlns:a16="http://schemas.microsoft.com/office/drawing/2014/main" id="{0D6524D5-BB01-DC47-9351-804C9A5D9B42}"/>
              </a:ext>
            </a:extLst>
          </p:cNvPr>
          <p:cNvPicPr>
            <a:picLocks noChangeAspect="1"/>
          </p:cNvPicPr>
          <p:nvPr/>
        </p:nvPicPr>
        <p:blipFill>
          <a:blip r:embed="rId4"/>
          <a:stretch>
            <a:fillRect/>
          </a:stretch>
        </p:blipFill>
        <p:spPr>
          <a:xfrm>
            <a:off x="407988" y="26193"/>
            <a:ext cx="11052699" cy="6858000"/>
          </a:xfrm>
          <a:prstGeom prst="rect">
            <a:avLst/>
          </a:prstGeom>
        </p:spPr>
      </p:pic>
    </p:spTree>
    <p:extLst>
      <p:ext uri="{BB962C8B-B14F-4D97-AF65-F5344CB8AC3E}">
        <p14:creationId xmlns:p14="http://schemas.microsoft.com/office/powerpoint/2010/main" val="383040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ctrTitle"/>
          </p:nvPr>
        </p:nvSpPr>
        <p:spPr/>
        <p:txBody>
          <a:bodyPr/>
          <a:lstStyle/>
          <a:p>
            <a:r>
              <a:rPr lang="en-NL" dirty="0"/>
              <a:t>Wat is Git?</a:t>
            </a:r>
          </a:p>
        </p:txBody>
      </p:sp>
      <p:sp>
        <p:nvSpPr>
          <p:cNvPr id="7" name="Text Placeholder 6">
            <a:extLst>
              <a:ext uri="{FF2B5EF4-FFF2-40B4-BE49-F238E27FC236}">
                <a16:creationId xmlns:a16="http://schemas.microsoft.com/office/drawing/2014/main" id="{2C973CD6-4A1C-004F-A012-FC78B0867561}"/>
              </a:ext>
            </a:extLst>
          </p:cNvPr>
          <p:cNvSpPr>
            <a:spLocks noGrp="1"/>
          </p:cNvSpPr>
          <p:nvPr>
            <p:ph type="subTitle" idx="1"/>
          </p:nvPr>
        </p:nvSpPr>
        <p:spPr/>
        <p:txBody>
          <a:bodyPr/>
          <a:lstStyle/>
          <a:p>
            <a:r>
              <a:rPr lang="en-NL" dirty="0"/>
              <a:t>Een versiebeheer systeem</a:t>
            </a:r>
          </a:p>
        </p:txBody>
      </p:sp>
      <p:pic>
        <p:nvPicPr>
          <p:cNvPr id="6" name="Picture 5">
            <a:extLst>
              <a:ext uri="{FF2B5EF4-FFF2-40B4-BE49-F238E27FC236}">
                <a16:creationId xmlns:a16="http://schemas.microsoft.com/office/drawing/2014/main" id="{0148CF04-B97A-CD4E-8420-D20CBC9EEBF3}"/>
              </a:ext>
            </a:extLst>
          </p:cNvPr>
          <p:cNvPicPr>
            <a:picLocks noChangeAspect="1"/>
          </p:cNvPicPr>
          <p:nvPr/>
        </p:nvPicPr>
        <p:blipFill>
          <a:blip r:embed="rId3"/>
          <a:stretch>
            <a:fillRect/>
          </a:stretch>
        </p:blipFill>
        <p:spPr>
          <a:xfrm>
            <a:off x="407988" y="348455"/>
            <a:ext cx="11264402" cy="5548761"/>
          </a:xfrm>
          <a:prstGeom prst="rect">
            <a:avLst/>
          </a:prstGeom>
        </p:spPr>
      </p:pic>
    </p:spTree>
    <p:extLst>
      <p:ext uri="{BB962C8B-B14F-4D97-AF65-F5344CB8AC3E}">
        <p14:creationId xmlns:p14="http://schemas.microsoft.com/office/powerpoint/2010/main" val="327236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NL" dirty="0"/>
              <a:t>What is Git?</a:t>
            </a:r>
          </a:p>
        </p:txBody>
      </p:sp>
      <p:sp>
        <p:nvSpPr>
          <p:cNvPr id="7" name="Text Placeholder 6">
            <a:extLst>
              <a:ext uri="{FF2B5EF4-FFF2-40B4-BE49-F238E27FC236}">
                <a16:creationId xmlns:a16="http://schemas.microsoft.com/office/drawing/2014/main" id="{2C973CD6-4A1C-004F-A012-FC78B0867561}"/>
              </a:ext>
            </a:extLst>
          </p:cNvPr>
          <p:cNvSpPr>
            <a:spLocks noGrp="1"/>
          </p:cNvSpPr>
          <p:nvPr>
            <p:ph type="body" sz="quarter" idx="16"/>
          </p:nvPr>
        </p:nvSpPr>
        <p:spPr>
          <a:xfrm>
            <a:off x="928173" y="2517475"/>
            <a:ext cx="3635375" cy="569979"/>
          </a:xfrm>
        </p:spPr>
        <p:txBody>
          <a:bodyPr/>
          <a:lstStyle/>
          <a:p>
            <a:r>
              <a:rPr lang="en-NL" b="1" dirty="0"/>
              <a:t>Version Control System</a:t>
            </a:r>
          </a:p>
        </p:txBody>
      </p:sp>
      <p:sp>
        <p:nvSpPr>
          <p:cNvPr id="4" name="Text Placeholder 3">
            <a:extLst>
              <a:ext uri="{FF2B5EF4-FFF2-40B4-BE49-F238E27FC236}">
                <a16:creationId xmlns:a16="http://schemas.microsoft.com/office/drawing/2014/main" id="{EB7590F3-879F-DE4D-A40A-0120549E8A7F}"/>
              </a:ext>
            </a:extLst>
          </p:cNvPr>
          <p:cNvSpPr>
            <a:spLocks noGrp="1"/>
          </p:cNvSpPr>
          <p:nvPr>
            <p:ph type="body" sz="quarter" idx="18"/>
          </p:nvPr>
        </p:nvSpPr>
        <p:spPr>
          <a:xfrm>
            <a:off x="928173" y="3102562"/>
            <a:ext cx="4279931" cy="569979"/>
          </a:xfrm>
        </p:spPr>
        <p:txBody>
          <a:bodyPr/>
          <a:lstStyle/>
          <a:p>
            <a:pPr marL="285750" indent="-285750">
              <a:buFontTx/>
              <a:buChar char="-"/>
            </a:pPr>
            <a:r>
              <a:rPr lang="en-NL" dirty="0"/>
              <a:t>Distributed version control</a:t>
            </a:r>
          </a:p>
          <a:p>
            <a:pPr marL="285750" indent="-285750">
              <a:buFontTx/>
              <a:buChar char="-"/>
            </a:pPr>
            <a:r>
              <a:rPr lang="en-NL" dirty="0"/>
              <a:t>Who made what changes and when</a:t>
            </a:r>
          </a:p>
          <a:p>
            <a:pPr marL="285750" indent="-285750">
              <a:buFontTx/>
              <a:buChar char="-"/>
            </a:pPr>
            <a:r>
              <a:rPr lang="en-NL" dirty="0"/>
              <a:t>Revert back at any time</a:t>
            </a:r>
          </a:p>
          <a:p>
            <a:pPr marL="285750" indent="-285750">
              <a:buFontTx/>
              <a:buChar char="-"/>
            </a:pPr>
            <a:r>
              <a:rPr lang="en-NL" dirty="0"/>
              <a:t>Retain local copies of repostories</a:t>
            </a:r>
          </a:p>
          <a:p>
            <a:pPr marL="285750" indent="-285750">
              <a:buFontTx/>
              <a:buChar char="-"/>
            </a:pPr>
            <a:r>
              <a:rPr lang="en-NL" dirty="0"/>
              <a:t>Co-work between multiple developers</a:t>
            </a:r>
          </a:p>
          <a:p>
            <a:pPr marL="285750" indent="-285750">
              <a:buFontTx/>
              <a:buChar char="-"/>
            </a:pPr>
            <a:r>
              <a:rPr lang="en-NL" dirty="0"/>
              <a:t>Release version support</a:t>
            </a:r>
          </a:p>
        </p:txBody>
      </p:sp>
    </p:spTree>
    <p:extLst>
      <p:ext uri="{BB962C8B-B14F-4D97-AF65-F5344CB8AC3E}">
        <p14:creationId xmlns:p14="http://schemas.microsoft.com/office/powerpoint/2010/main" val="17670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98DE-1585-474A-B05D-24B680B0030A}"/>
              </a:ext>
            </a:extLst>
          </p:cNvPr>
          <p:cNvSpPr>
            <a:spLocks noGrp="1"/>
          </p:cNvSpPr>
          <p:nvPr>
            <p:ph type="title"/>
          </p:nvPr>
        </p:nvSpPr>
        <p:spPr/>
        <p:txBody>
          <a:bodyPr/>
          <a:lstStyle/>
          <a:p>
            <a:r>
              <a:rPr lang="en-NL" dirty="0"/>
              <a:t>Concepts of Git</a:t>
            </a:r>
          </a:p>
        </p:txBody>
      </p:sp>
      <p:sp>
        <p:nvSpPr>
          <p:cNvPr id="7" name="Text Placeholder 6">
            <a:extLst>
              <a:ext uri="{FF2B5EF4-FFF2-40B4-BE49-F238E27FC236}">
                <a16:creationId xmlns:a16="http://schemas.microsoft.com/office/drawing/2014/main" id="{2C973CD6-4A1C-004F-A012-FC78B0867561}"/>
              </a:ext>
            </a:extLst>
          </p:cNvPr>
          <p:cNvSpPr>
            <a:spLocks noGrp="1"/>
          </p:cNvSpPr>
          <p:nvPr>
            <p:ph type="body" sz="quarter" idx="16"/>
          </p:nvPr>
        </p:nvSpPr>
        <p:spPr>
          <a:xfrm>
            <a:off x="928173" y="2517475"/>
            <a:ext cx="3635375" cy="569979"/>
          </a:xfrm>
        </p:spPr>
        <p:txBody>
          <a:bodyPr/>
          <a:lstStyle/>
          <a:p>
            <a:r>
              <a:rPr lang="en-NL" b="1" dirty="0"/>
              <a:t>Where can I use it for?</a:t>
            </a:r>
          </a:p>
        </p:txBody>
      </p:sp>
      <p:sp>
        <p:nvSpPr>
          <p:cNvPr id="4" name="Text Placeholder 3">
            <a:extLst>
              <a:ext uri="{FF2B5EF4-FFF2-40B4-BE49-F238E27FC236}">
                <a16:creationId xmlns:a16="http://schemas.microsoft.com/office/drawing/2014/main" id="{EB7590F3-879F-DE4D-A40A-0120549E8A7F}"/>
              </a:ext>
            </a:extLst>
          </p:cNvPr>
          <p:cNvSpPr>
            <a:spLocks noGrp="1"/>
          </p:cNvSpPr>
          <p:nvPr>
            <p:ph type="body" sz="quarter" idx="18"/>
          </p:nvPr>
        </p:nvSpPr>
        <p:spPr>
          <a:xfrm>
            <a:off x="928173" y="3102562"/>
            <a:ext cx="4279931" cy="569979"/>
          </a:xfrm>
        </p:spPr>
        <p:txBody>
          <a:bodyPr/>
          <a:lstStyle/>
          <a:p>
            <a:pPr marL="285750" indent="-285750">
              <a:buFontTx/>
              <a:buChar char="-"/>
            </a:pPr>
            <a:r>
              <a:rPr lang="en-NL" dirty="0"/>
              <a:t>Keeps track of code history</a:t>
            </a:r>
          </a:p>
          <a:p>
            <a:pPr marL="285750" indent="-285750">
              <a:buFontTx/>
              <a:buChar char="-"/>
            </a:pPr>
            <a:r>
              <a:rPr lang="en-NL" dirty="0"/>
              <a:t>Takes “snapshots” of your files</a:t>
            </a:r>
          </a:p>
          <a:p>
            <a:pPr marL="285750" indent="-285750">
              <a:buFontTx/>
              <a:buChar char="-"/>
            </a:pPr>
            <a:r>
              <a:rPr lang="en-NL" dirty="0"/>
              <a:t>You decide when to take a snapshot by making a ”commit”</a:t>
            </a:r>
          </a:p>
          <a:p>
            <a:pPr marL="285750" indent="-285750">
              <a:buFontTx/>
              <a:buChar char="-"/>
            </a:pPr>
            <a:r>
              <a:rPr lang="en-NL" dirty="0"/>
              <a:t>You can visit any snapshot at any time</a:t>
            </a:r>
          </a:p>
          <a:p>
            <a:pPr marL="285750" indent="-285750">
              <a:buFontTx/>
              <a:buChar char="-"/>
            </a:pPr>
            <a:r>
              <a:rPr lang="en-NL" dirty="0"/>
              <a:t>You can stage files before committing</a:t>
            </a:r>
          </a:p>
        </p:txBody>
      </p:sp>
    </p:spTree>
    <p:extLst>
      <p:ext uri="{BB962C8B-B14F-4D97-AF65-F5344CB8AC3E}">
        <p14:creationId xmlns:p14="http://schemas.microsoft.com/office/powerpoint/2010/main" val="82532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95BA45-15D7-47DB-832D-E0C8B02F2209}" vid="{AC71A3FD-7506-4034-8A15-9C633F24C2D9}"/>
    </a:ext>
  </a:extLst>
</a:theme>
</file>

<file path=ppt/theme/theme11.xml><?xml version="1.0" encoding="utf-8"?>
<a:theme xmlns:a="http://schemas.openxmlformats.org/drawingml/2006/main" name="Section Opener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95BA45-15D7-47DB-832D-E0C8B02F2209}" vid="{8B3078F0-20F3-403D-94D3-AF08874090C8}"/>
    </a:ext>
  </a:extLst>
</a:theme>
</file>

<file path=ppt/theme/theme12.xml><?xml version="1.0" encoding="utf-8"?>
<a:theme xmlns:a="http://schemas.openxmlformats.org/drawingml/2006/main" name="Closing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95BA45-15D7-47DB-832D-E0C8B02F2209}" vid="{60DC60DA-DEC1-4579-B08D-491E4701537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ann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Video_p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Video_0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ideo_0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Sogeti Master">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95BA45-15D7-47DB-832D-E0C8B02F2209}" vid="{F5F6ADEF-7253-4895-A17B-8F21273B61E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F2D3BB5BEE3A442A241CDBA029AA5F4" ma:contentTypeVersion="10" ma:contentTypeDescription="Een nieuw document maken." ma:contentTypeScope="" ma:versionID="52b5dab148219fd296f7f3de6552bd90">
  <xsd:schema xmlns:xsd="http://www.w3.org/2001/XMLSchema" xmlns:xs="http://www.w3.org/2001/XMLSchema" xmlns:p="http://schemas.microsoft.com/office/2006/metadata/properties" xmlns:ns2="b619757f-d7d4-41a2-a535-77ddef61382d" targetNamespace="http://schemas.microsoft.com/office/2006/metadata/properties" ma:root="true" ma:fieldsID="36678dca8048e092830114faf3ee170f" ns2:_="">
    <xsd:import namespace="b619757f-d7d4-41a2-a535-77ddef61382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19757f-d7d4-41a2-a535-77ddef6138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3AC6F1-31B6-42C2-A08E-F31DA74B56C8}">
  <ds:schemaRefs>
    <ds:schemaRef ds:uri="http://schemas.microsoft.com/office/2006/documentManagement/types"/>
    <ds:schemaRef ds:uri="http://www.w3.org/XML/1998/namespace"/>
    <ds:schemaRef ds:uri="http://purl.org/dc/elements/1.1/"/>
    <ds:schemaRef ds:uri="b619757f-d7d4-41a2-a535-77ddef61382d"/>
    <ds:schemaRef ds:uri="http://purl.org/dc/term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369E1B57-C47D-45AA-BE0E-6A6060024B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19757f-d7d4-41a2-a535-77ddef6138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5AD40-E54A-4801-9153-F1EB7E0A28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33721</TotalTime>
  <Words>1973</Words>
  <Application>Microsoft Office PowerPoint</Application>
  <PresentationFormat>Widescreen</PresentationFormat>
  <Paragraphs>263</Paragraphs>
  <Slides>19</Slides>
  <Notes>16</Notes>
  <HiddenSlides>0</HiddenSlides>
  <MMClips>0</MMClips>
  <ScaleCrop>false</ScaleCrop>
  <HeadingPairs>
    <vt:vector size="8" baseType="variant">
      <vt:variant>
        <vt:lpstr>Fonts Used</vt:lpstr>
      </vt:variant>
      <vt:variant>
        <vt:i4>5</vt:i4>
      </vt:variant>
      <vt:variant>
        <vt:lpstr>Theme</vt:lpstr>
      </vt:variant>
      <vt:variant>
        <vt:i4>12</vt:i4>
      </vt:variant>
      <vt:variant>
        <vt:lpstr>Embedded OLE Servers</vt:lpstr>
      </vt:variant>
      <vt:variant>
        <vt:i4>1</vt:i4>
      </vt:variant>
      <vt:variant>
        <vt:lpstr>Slide Titles</vt:lpstr>
      </vt:variant>
      <vt:variant>
        <vt:i4>19</vt:i4>
      </vt:variant>
    </vt:vector>
  </HeadingPairs>
  <TitlesOfParts>
    <vt:vector size="37" baseType="lpstr">
      <vt:lpstr>Arial</vt:lpstr>
      <vt:lpstr>Calibri</vt:lpstr>
      <vt:lpstr>Ubuntu Mono</vt:lpstr>
      <vt:lpstr>Verdana</vt:lpstr>
      <vt:lpstr>Wingdings</vt:lpstr>
      <vt:lpstr>1_Office Theme</vt:lpstr>
      <vt:lpstr>1_Custom Design</vt:lpstr>
      <vt:lpstr>Banners</vt:lpstr>
      <vt:lpstr>Video_preview</vt:lpstr>
      <vt:lpstr>Video_01</vt:lpstr>
      <vt:lpstr>Video_02</vt:lpstr>
      <vt:lpstr>Custom Design</vt:lpstr>
      <vt:lpstr>Office Theme</vt:lpstr>
      <vt:lpstr>Sogeti Master</vt:lpstr>
      <vt:lpstr>Cover options</vt:lpstr>
      <vt:lpstr>Section Opener options</vt:lpstr>
      <vt:lpstr>Closing options</vt:lpstr>
      <vt:lpstr>think-cell Slide</vt:lpstr>
      <vt:lpstr>PowerPoint Presentation</vt:lpstr>
      <vt:lpstr>Git workshop</vt:lpstr>
      <vt:lpstr>Jeroen Egelmeers</vt:lpstr>
      <vt:lpstr>What is Git?</vt:lpstr>
      <vt:lpstr>Wat is Git?</vt:lpstr>
      <vt:lpstr>Wat is Git?</vt:lpstr>
      <vt:lpstr>Wat is Git?</vt:lpstr>
      <vt:lpstr>What is Git?</vt:lpstr>
      <vt:lpstr>Concepts of Git</vt:lpstr>
      <vt:lpstr>Basic commands</vt:lpstr>
      <vt:lpstr>Merge VS Rebase</vt:lpstr>
      <vt:lpstr>Merge conflicts</vt:lpstr>
      <vt:lpstr>Git tools</vt:lpstr>
      <vt:lpstr>Git branching</vt:lpstr>
      <vt:lpstr>Pull Requests</vt:lpstr>
      <vt:lpstr>WIP of DRAFT Pull Requests</vt:lpstr>
      <vt:lpstr>Your turn!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Egelmeers, Jeroen</dc:creator>
  <cp:lastModifiedBy>Jeroen Egelmeers - JEGH</cp:lastModifiedBy>
  <cp:revision>16</cp:revision>
  <dcterms:created xsi:type="dcterms:W3CDTF">2021-01-08T10:54:09Z</dcterms:created>
  <dcterms:modified xsi:type="dcterms:W3CDTF">2022-08-08T16:44:46Z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0x010100EF2D3BB5BEE3A442A241CDBA029AA5F4</vt:lpwstr>
  </property>
  <property fmtid="{D5CDD505-2E9C-101B-9397-08002B2CF9AE}" pid="3" name="MSIP_Label_f6a2fad9-126f-43f1-a0a4-9c907561022c_Enabled">
    <vt:lpwstr>true</vt:lpwstr>
  </property>
  <property fmtid="{D5CDD505-2E9C-101B-9397-08002B2CF9AE}" pid="4" name="MSIP_Label_f6a2fad9-126f-43f1-a0a4-9c907561022c_SetDate">
    <vt:lpwstr>2022-08-08T13:59:35Z</vt:lpwstr>
  </property>
  <property fmtid="{D5CDD505-2E9C-101B-9397-08002B2CF9AE}" pid="5" name="MSIP_Label_f6a2fad9-126f-43f1-a0a4-9c907561022c_Method">
    <vt:lpwstr>Privileged</vt:lpwstr>
  </property>
  <property fmtid="{D5CDD505-2E9C-101B-9397-08002B2CF9AE}" pid="6" name="MSIP_Label_f6a2fad9-126f-43f1-a0a4-9c907561022c_Name">
    <vt:lpwstr>Non-Business</vt:lpwstr>
  </property>
  <property fmtid="{D5CDD505-2E9C-101B-9397-08002B2CF9AE}" pid="7" name="MSIP_Label_f6a2fad9-126f-43f1-a0a4-9c907561022c_SiteId">
    <vt:lpwstr>af73baa8-f594-4eb2-a39d-93e96cad61fc</vt:lpwstr>
  </property>
  <property fmtid="{D5CDD505-2E9C-101B-9397-08002B2CF9AE}" pid="8" name="MSIP_Label_f6a2fad9-126f-43f1-a0a4-9c907561022c_ActionId">
    <vt:lpwstr>f4f9c932-516f-4f41-9540-f90cbabaee2f</vt:lpwstr>
  </property>
  <property fmtid="{D5CDD505-2E9C-101B-9397-08002B2CF9AE}" pid="9" name="MSIP_Label_f6a2fad9-126f-43f1-a0a4-9c907561022c_ContentBits">
    <vt:lpwstr>0</vt:lpwstr>
  </property>
</Properties>
</file>